
<file path=[Content_Types].xml><?xml version="1.0" encoding="utf-8"?>
<Types xmlns="http://schemas.openxmlformats.org/package/2006/content-types">
  <Default Extension="jpeg" ContentType="image/jpeg"/>
  <Default Extension="mp4" ContentType="video/mp4"/>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77" r:id="rId4"/>
    <p:sldId id="279" r:id="rId5"/>
    <p:sldId id="290" r:id="rId6"/>
    <p:sldId id="280" r:id="rId7"/>
    <p:sldId id="263" r:id="rId8"/>
    <p:sldId id="278" r:id="rId9"/>
    <p:sldId id="281" r:id="rId10"/>
    <p:sldId id="282" r:id="rId11"/>
    <p:sldId id="284" r:id="rId12"/>
    <p:sldId id="285" r:id="rId13"/>
    <p:sldId id="283" r:id="rId14"/>
    <p:sldId id="286" r:id="rId15"/>
    <p:sldId id="289" r:id="rId16"/>
    <p:sldId id="288" r:id="rId17"/>
    <p:sldId id="28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7" d="100"/>
          <a:sy n="97" d="100"/>
        </p:scale>
        <p:origin x="90" y="4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AC47AD-81F7-4664-8CD7-88665E089627}" type="doc">
      <dgm:prSet loTypeId="urn:microsoft.com/office/officeart/2005/8/layout/venn1" loCatId="relationship" qsTypeId="urn:microsoft.com/office/officeart/2005/8/quickstyle/simple1" qsCatId="simple" csTypeId="urn:microsoft.com/office/officeart/2005/8/colors/accent1_2" csCatId="accent1" phldr="1"/>
      <dgm:spPr/>
    </dgm:pt>
    <dgm:pt modelId="{30E9BC1D-24B1-44BA-8E96-41FB428E806B}">
      <dgm:prSet phldrT="[Text]"/>
      <dgm:spPr/>
      <dgm:t>
        <a:bodyPr/>
        <a:lstStyle/>
        <a:p>
          <a:r>
            <a:rPr lang="en-GB" dirty="0"/>
            <a:t>Who?</a:t>
          </a:r>
        </a:p>
      </dgm:t>
    </dgm:pt>
    <dgm:pt modelId="{0A04E159-0EBD-473E-8274-4C3799F0147A}" type="parTrans" cxnId="{93651752-A16D-4464-B818-DCBCD284B6D4}">
      <dgm:prSet/>
      <dgm:spPr/>
      <dgm:t>
        <a:bodyPr/>
        <a:lstStyle/>
        <a:p>
          <a:endParaRPr lang="en-GB"/>
        </a:p>
      </dgm:t>
    </dgm:pt>
    <dgm:pt modelId="{A29117FE-6B84-4A15-8D3F-AE7DA17A99F0}" type="sibTrans" cxnId="{93651752-A16D-4464-B818-DCBCD284B6D4}">
      <dgm:prSet/>
      <dgm:spPr/>
      <dgm:t>
        <a:bodyPr/>
        <a:lstStyle/>
        <a:p>
          <a:endParaRPr lang="en-GB"/>
        </a:p>
      </dgm:t>
    </dgm:pt>
    <dgm:pt modelId="{49C9688D-4498-4E33-AEB4-F8C6A4EF3EA6}">
      <dgm:prSet phldrT="[Text]"/>
      <dgm:spPr/>
      <dgm:t>
        <a:bodyPr/>
        <a:lstStyle/>
        <a:p>
          <a:r>
            <a:rPr lang="en-GB" dirty="0"/>
            <a:t>What</a:t>
          </a:r>
        </a:p>
      </dgm:t>
    </dgm:pt>
    <dgm:pt modelId="{06750C0A-A9CE-4F1A-B7F7-C5A101C2B3A1}" type="parTrans" cxnId="{4FC7EEE8-4EFB-454F-945C-78F4BECA10CA}">
      <dgm:prSet/>
      <dgm:spPr/>
      <dgm:t>
        <a:bodyPr/>
        <a:lstStyle/>
        <a:p>
          <a:endParaRPr lang="en-GB"/>
        </a:p>
      </dgm:t>
    </dgm:pt>
    <dgm:pt modelId="{D6B13476-45EA-4391-9451-DD597E2F9E66}" type="sibTrans" cxnId="{4FC7EEE8-4EFB-454F-945C-78F4BECA10CA}">
      <dgm:prSet/>
      <dgm:spPr/>
      <dgm:t>
        <a:bodyPr/>
        <a:lstStyle/>
        <a:p>
          <a:endParaRPr lang="en-GB"/>
        </a:p>
      </dgm:t>
    </dgm:pt>
    <dgm:pt modelId="{643AA1A5-EDE3-44A7-9622-673A3EB528C1}">
      <dgm:prSet phldrT="[Text]"/>
      <dgm:spPr/>
      <dgm:t>
        <a:bodyPr/>
        <a:lstStyle/>
        <a:p>
          <a:r>
            <a:rPr lang="en-GB" dirty="0"/>
            <a:t>How</a:t>
          </a:r>
        </a:p>
      </dgm:t>
    </dgm:pt>
    <dgm:pt modelId="{F1C1E8EE-82B1-45E3-8E7E-24D8FE573685}" type="parTrans" cxnId="{68174DA5-286E-426A-9DAD-55DBF3B3BB67}">
      <dgm:prSet/>
      <dgm:spPr/>
      <dgm:t>
        <a:bodyPr/>
        <a:lstStyle/>
        <a:p>
          <a:endParaRPr lang="en-GB"/>
        </a:p>
      </dgm:t>
    </dgm:pt>
    <dgm:pt modelId="{A13E17D2-6CD4-44CB-972B-D014FEDE4B8A}" type="sibTrans" cxnId="{68174DA5-286E-426A-9DAD-55DBF3B3BB67}">
      <dgm:prSet/>
      <dgm:spPr/>
      <dgm:t>
        <a:bodyPr/>
        <a:lstStyle/>
        <a:p>
          <a:endParaRPr lang="en-GB"/>
        </a:p>
      </dgm:t>
    </dgm:pt>
    <dgm:pt modelId="{DD2C70CF-36A0-46A0-B7C6-5F4A75200A81}">
      <dgm:prSet phldrT="[Text]"/>
      <dgm:spPr/>
      <dgm:t>
        <a:bodyPr/>
        <a:lstStyle/>
        <a:p>
          <a:r>
            <a:rPr lang="en-GB" dirty="0"/>
            <a:t>Gatekeepers</a:t>
          </a:r>
        </a:p>
      </dgm:t>
    </dgm:pt>
    <dgm:pt modelId="{223B59F0-68F2-451D-A475-328140C81F78}" type="parTrans" cxnId="{A6FADC1E-08BC-499A-987A-C158B46DAD96}">
      <dgm:prSet/>
      <dgm:spPr/>
      <dgm:t>
        <a:bodyPr/>
        <a:lstStyle/>
        <a:p>
          <a:endParaRPr lang="en-GB"/>
        </a:p>
      </dgm:t>
    </dgm:pt>
    <dgm:pt modelId="{DF17A1CA-B24A-4C7B-B158-042723F2B20A}" type="sibTrans" cxnId="{A6FADC1E-08BC-499A-987A-C158B46DAD96}">
      <dgm:prSet/>
      <dgm:spPr/>
      <dgm:t>
        <a:bodyPr/>
        <a:lstStyle/>
        <a:p>
          <a:endParaRPr lang="en-GB"/>
        </a:p>
      </dgm:t>
    </dgm:pt>
    <dgm:pt modelId="{2755562D-4394-46F2-91C1-955759F788E9}">
      <dgm:prSet phldrT="[Text]"/>
      <dgm:spPr/>
      <dgm:t>
        <a:bodyPr/>
        <a:lstStyle/>
        <a:p>
          <a:r>
            <a:rPr lang="en-GB" dirty="0"/>
            <a:t>Vulnerable people</a:t>
          </a:r>
        </a:p>
      </dgm:t>
    </dgm:pt>
    <dgm:pt modelId="{CD8F899D-F499-4F61-82C2-73FEA525DB22}" type="parTrans" cxnId="{99AA0247-7E10-4FAE-A8F7-FCB603FA2696}">
      <dgm:prSet/>
      <dgm:spPr/>
      <dgm:t>
        <a:bodyPr/>
        <a:lstStyle/>
        <a:p>
          <a:endParaRPr lang="en-GB"/>
        </a:p>
      </dgm:t>
    </dgm:pt>
    <dgm:pt modelId="{9BDA605B-D49C-45EA-9057-0248C471E0F4}" type="sibTrans" cxnId="{99AA0247-7E10-4FAE-A8F7-FCB603FA2696}">
      <dgm:prSet/>
      <dgm:spPr/>
      <dgm:t>
        <a:bodyPr/>
        <a:lstStyle/>
        <a:p>
          <a:endParaRPr lang="en-GB"/>
        </a:p>
      </dgm:t>
    </dgm:pt>
    <dgm:pt modelId="{582F8F85-F966-4ADA-9B07-9B4B5438523C}">
      <dgm:prSet phldrT="[Text]"/>
      <dgm:spPr/>
      <dgm:t>
        <a:bodyPr/>
        <a:lstStyle/>
        <a:p>
          <a:r>
            <a:rPr lang="en-GB" dirty="0"/>
            <a:t>Required information</a:t>
          </a:r>
        </a:p>
      </dgm:t>
    </dgm:pt>
    <dgm:pt modelId="{DADC070F-E30D-4F75-AB3B-D2E92033CA42}" type="parTrans" cxnId="{A591793D-DB48-43DC-9442-F08119D196C9}">
      <dgm:prSet/>
      <dgm:spPr/>
      <dgm:t>
        <a:bodyPr/>
        <a:lstStyle/>
        <a:p>
          <a:endParaRPr lang="en-GB"/>
        </a:p>
      </dgm:t>
    </dgm:pt>
    <dgm:pt modelId="{F1CB962B-02D5-48DB-ACDF-39A6A0005A5E}" type="sibTrans" cxnId="{A591793D-DB48-43DC-9442-F08119D196C9}">
      <dgm:prSet/>
      <dgm:spPr/>
      <dgm:t>
        <a:bodyPr/>
        <a:lstStyle/>
        <a:p>
          <a:endParaRPr lang="en-GB"/>
        </a:p>
      </dgm:t>
    </dgm:pt>
    <dgm:pt modelId="{08630476-0A12-4869-927E-25F0D27F3DC7}">
      <dgm:prSet phldrT="[Text]"/>
      <dgm:spPr/>
      <dgm:t>
        <a:bodyPr/>
        <a:lstStyle/>
        <a:p>
          <a:r>
            <a:rPr lang="en-GB" dirty="0"/>
            <a:t>Language</a:t>
          </a:r>
        </a:p>
      </dgm:t>
    </dgm:pt>
    <dgm:pt modelId="{CF6DBFBE-04D2-414F-89A7-F43342767D44}" type="parTrans" cxnId="{B29DE2F6-798D-48DB-A699-E664A0749F30}">
      <dgm:prSet/>
      <dgm:spPr/>
      <dgm:t>
        <a:bodyPr/>
        <a:lstStyle/>
        <a:p>
          <a:endParaRPr lang="en-GB"/>
        </a:p>
      </dgm:t>
    </dgm:pt>
    <dgm:pt modelId="{33F7B4B0-E440-4521-9410-E3339AD25AF5}" type="sibTrans" cxnId="{B29DE2F6-798D-48DB-A699-E664A0749F30}">
      <dgm:prSet/>
      <dgm:spPr/>
      <dgm:t>
        <a:bodyPr/>
        <a:lstStyle/>
        <a:p>
          <a:endParaRPr lang="en-GB"/>
        </a:p>
      </dgm:t>
    </dgm:pt>
    <dgm:pt modelId="{9EAC4B72-1658-4B5B-B631-E25A294D36BB}">
      <dgm:prSet phldrT="[Text]"/>
      <dgm:spPr/>
      <dgm:t>
        <a:bodyPr/>
        <a:lstStyle/>
        <a:p>
          <a:r>
            <a:rPr lang="en-GB" dirty="0"/>
            <a:t>Single or continuous process</a:t>
          </a:r>
        </a:p>
      </dgm:t>
    </dgm:pt>
    <dgm:pt modelId="{E2952826-5B92-429E-B7E4-255DC2526C4F}" type="parTrans" cxnId="{00C0FF4A-A7B5-4B52-9474-CD505D298A35}">
      <dgm:prSet/>
      <dgm:spPr/>
      <dgm:t>
        <a:bodyPr/>
        <a:lstStyle/>
        <a:p>
          <a:endParaRPr lang="en-GB"/>
        </a:p>
      </dgm:t>
    </dgm:pt>
    <dgm:pt modelId="{04688270-FBC2-4E50-A0D7-6D9DED19A4AA}" type="sibTrans" cxnId="{00C0FF4A-A7B5-4B52-9474-CD505D298A35}">
      <dgm:prSet/>
      <dgm:spPr/>
      <dgm:t>
        <a:bodyPr/>
        <a:lstStyle/>
        <a:p>
          <a:endParaRPr lang="en-GB"/>
        </a:p>
      </dgm:t>
    </dgm:pt>
    <dgm:pt modelId="{929A387F-468E-40A8-842B-3B6DA18BB28B}">
      <dgm:prSet phldrT="[Text]"/>
      <dgm:spPr/>
      <dgm:t>
        <a:bodyPr/>
        <a:lstStyle/>
        <a:p>
          <a:r>
            <a:rPr lang="en-GB" dirty="0"/>
            <a:t>Etc.</a:t>
          </a:r>
        </a:p>
      </dgm:t>
    </dgm:pt>
    <dgm:pt modelId="{ECEAE217-2045-42EE-A83D-8926A8938216}" type="parTrans" cxnId="{55CADFAE-2300-43DC-B2DE-43088DFBEED3}">
      <dgm:prSet/>
      <dgm:spPr/>
      <dgm:t>
        <a:bodyPr/>
        <a:lstStyle/>
        <a:p>
          <a:endParaRPr lang="en-GB"/>
        </a:p>
      </dgm:t>
    </dgm:pt>
    <dgm:pt modelId="{D31FBBD4-92E0-4699-AB7F-3F8A968D9EFA}" type="sibTrans" cxnId="{55CADFAE-2300-43DC-B2DE-43088DFBEED3}">
      <dgm:prSet/>
      <dgm:spPr/>
      <dgm:t>
        <a:bodyPr/>
        <a:lstStyle/>
        <a:p>
          <a:endParaRPr lang="en-GB"/>
        </a:p>
      </dgm:t>
    </dgm:pt>
    <dgm:pt modelId="{CFDC26D3-CDE2-43E1-B436-4C6DF65EF555}">
      <dgm:prSet phldrT="[Text]"/>
      <dgm:spPr/>
      <dgm:t>
        <a:bodyPr/>
        <a:lstStyle/>
        <a:p>
          <a:r>
            <a:rPr lang="en-GB" dirty="0"/>
            <a:t>Etc.</a:t>
          </a:r>
        </a:p>
      </dgm:t>
    </dgm:pt>
    <dgm:pt modelId="{CBD5B0E0-B8AC-4D52-B5FF-DF072D9E6698}" type="parTrans" cxnId="{8619C462-5554-4940-AF7E-6D25BFCBC5BB}">
      <dgm:prSet/>
      <dgm:spPr/>
      <dgm:t>
        <a:bodyPr/>
        <a:lstStyle/>
        <a:p>
          <a:endParaRPr lang="en-GB"/>
        </a:p>
      </dgm:t>
    </dgm:pt>
    <dgm:pt modelId="{5820CFEA-BF5A-4FE4-914D-59B0EDE1DF1B}" type="sibTrans" cxnId="{8619C462-5554-4940-AF7E-6D25BFCBC5BB}">
      <dgm:prSet/>
      <dgm:spPr/>
      <dgm:t>
        <a:bodyPr/>
        <a:lstStyle/>
        <a:p>
          <a:endParaRPr lang="en-GB"/>
        </a:p>
      </dgm:t>
    </dgm:pt>
    <dgm:pt modelId="{678CC025-F249-4E7C-B1B2-09A1DEC57688}">
      <dgm:prSet phldrT="[Text]"/>
      <dgm:spPr/>
      <dgm:t>
        <a:bodyPr/>
        <a:lstStyle/>
        <a:p>
          <a:r>
            <a:rPr lang="en-GB" dirty="0"/>
            <a:t>Etc.</a:t>
          </a:r>
        </a:p>
      </dgm:t>
    </dgm:pt>
    <dgm:pt modelId="{AAD7055E-751A-4FEA-968B-777A76DC18F9}" type="parTrans" cxnId="{FF21834A-63EA-4F8F-94DE-ADECACE062C5}">
      <dgm:prSet/>
      <dgm:spPr/>
      <dgm:t>
        <a:bodyPr/>
        <a:lstStyle/>
        <a:p>
          <a:endParaRPr lang="en-GB"/>
        </a:p>
      </dgm:t>
    </dgm:pt>
    <dgm:pt modelId="{6756D647-BF89-4023-B434-DFA3FD6B2043}" type="sibTrans" cxnId="{FF21834A-63EA-4F8F-94DE-ADECACE062C5}">
      <dgm:prSet/>
      <dgm:spPr/>
      <dgm:t>
        <a:bodyPr/>
        <a:lstStyle/>
        <a:p>
          <a:endParaRPr lang="en-GB"/>
        </a:p>
      </dgm:t>
    </dgm:pt>
    <dgm:pt modelId="{10E53184-84F9-46EF-A576-45DD2B58ADE7}" type="pres">
      <dgm:prSet presAssocID="{7EAC47AD-81F7-4664-8CD7-88665E089627}" presName="compositeShape" presStyleCnt="0">
        <dgm:presLayoutVars>
          <dgm:chMax val="7"/>
          <dgm:dir/>
          <dgm:resizeHandles val="exact"/>
        </dgm:presLayoutVars>
      </dgm:prSet>
      <dgm:spPr/>
    </dgm:pt>
    <dgm:pt modelId="{13AD5A40-37CB-4CCD-8BD8-7B84BC6C2680}" type="pres">
      <dgm:prSet presAssocID="{30E9BC1D-24B1-44BA-8E96-41FB428E806B}" presName="circ1" presStyleLbl="vennNode1" presStyleIdx="0" presStyleCnt="3"/>
      <dgm:spPr/>
    </dgm:pt>
    <dgm:pt modelId="{326C1EE9-97DA-4172-90F5-EDA88CBDB2B1}" type="pres">
      <dgm:prSet presAssocID="{30E9BC1D-24B1-44BA-8E96-41FB428E806B}" presName="circ1Tx" presStyleLbl="revTx" presStyleIdx="0" presStyleCnt="0">
        <dgm:presLayoutVars>
          <dgm:chMax val="0"/>
          <dgm:chPref val="0"/>
          <dgm:bulletEnabled val="1"/>
        </dgm:presLayoutVars>
      </dgm:prSet>
      <dgm:spPr/>
    </dgm:pt>
    <dgm:pt modelId="{A63FE980-8BC8-4913-9329-26BF3DF6135A}" type="pres">
      <dgm:prSet presAssocID="{49C9688D-4498-4E33-AEB4-F8C6A4EF3EA6}" presName="circ2" presStyleLbl="vennNode1" presStyleIdx="1" presStyleCnt="3"/>
      <dgm:spPr/>
    </dgm:pt>
    <dgm:pt modelId="{14F49D13-0089-43AF-8A9A-D9D47419792D}" type="pres">
      <dgm:prSet presAssocID="{49C9688D-4498-4E33-AEB4-F8C6A4EF3EA6}" presName="circ2Tx" presStyleLbl="revTx" presStyleIdx="0" presStyleCnt="0">
        <dgm:presLayoutVars>
          <dgm:chMax val="0"/>
          <dgm:chPref val="0"/>
          <dgm:bulletEnabled val="1"/>
        </dgm:presLayoutVars>
      </dgm:prSet>
      <dgm:spPr/>
    </dgm:pt>
    <dgm:pt modelId="{80BEB910-2252-4756-8323-E0C1DDB56A3E}" type="pres">
      <dgm:prSet presAssocID="{643AA1A5-EDE3-44A7-9622-673A3EB528C1}" presName="circ3" presStyleLbl="vennNode1" presStyleIdx="2" presStyleCnt="3"/>
      <dgm:spPr/>
    </dgm:pt>
    <dgm:pt modelId="{09263D12-D8BB-4AFF-8418-8154DA06B149}" type="pres">
      <dgm:prSet presAssocID="{643AA1A5-EDE3-44A7-9622-673A3EB528C1}" presName="circ3Tx" presStyleLbl="revTx" presStyleIdx="0" presStyleCnt="0">
        <dgm:presLayoutVars>
          <dgm:chMax val="0"/>
          <dgm:chPref val="0"/>
          <dgm:bulletEnabled val="1"/>
        </dgm:presLayoutVars>
      </dgm:prSet>
      <dgm:spPr/>
    </dgm:pt>
  </dgm:ptLst>
  <dgm:cxnLst>
    <dgm:cxn modelId="{3A82D804-8633-4BBC-AF0B-9249B7FAD8BC}" type="presOf" srcId="{9EAC4B72-1658-4B5B-B631-E25A294D36BB}" destId="{80BEB910-2252-4756-8323-E0C1DDB56A3E}" srcOrd="0" destOrd="2" presId="urn:microsoft.com/office/officeart/2005/8/layout/venn1"/>
    <dgm:cxn modelId="{D2472C1B-2DA2-4E33-863E-07F20B2BF2D0}" type="presOf" srcId="{DD2C70CF-36A0-46A0-B7C6-5F4A75200A81}" destId="{326C1EE9-97DA-4172-90F5-EDA88CBDB2B1}" srcOrd="1" destOrd="2" presId="urn:microsoft.com/office/officeart/2005/8/layout/venn1"/>
    <dgm:cxn modelId="{A6FADC1E-08BC-499A-987A-C158B46DAD96}" srcId="{30E9BC1D-24B1-44BA-8E96-41FB428E806B}" destId="{DD2C70CF-36A0-46A0-B7C6-5F4A75200A81}" srcOrd="1" destOrd="0" parTransId="{223B59F0-68F2-451D-A475-328140C81F78}" sibTransId="{DF17A1CA-B24A-4C7B-B158-042723F2B20A}"/>
    <dgm:cxn modelId="{818CBB22-F36A-4F9F-AA58-9DEEBA44A053}" type="presOf" srcId="{08630476-0A12-4869-927E-25F0D27F3DC7}" destId="{80BEB910-2252-4756-8323-E0C1DDB56A3E}" srcOrd="0" destOrd="1" presId="urn:microsoft.com/office/officeart/2005/8/layout/venn1"/>
    <dgm:cxn modelId="{FA01C72E-3592-4001-9F3D-CC5889366B4D}" type="presOf" srcId="{CFDC26D3-CDE2-43E1-B436-4C6DF65EF555}" destId="{A63FE980-8BC8-4913-9329-26BF3DF6135A}" srcOrd="0" destOrd="2" presId="urn:microsoft.com/office/officeart/2005/8/layout/venn1"/>
    <dgm:cxn modelId="{B5F58F3B-C417-4A78-AE53-131D571D3185}" type="presOf" srcId="{643AA1A5-EDE3-44A7-9622-673A3EB528C1}" destId="{09263D12-D8BB-4AFF-8418-8154DA06B149}" srcOrd="1" destOrd="0" presId="urn:microsoft.com/office/officeart/2005/8/layout/venn1"/>
    <dgm:cxn modelId="{A591793D-DB48-43DC-9442-F08119D196C9}" srcId="{49C9688D-4498-4E33-AEB4-F8C6A4EF3EA6}" destId="{582F8F85-F966-4ADA-9B07-9B4B5438523C}" srcOrd="0" destOrd="0" parTransId="{DADC070F-E30D-4F75-AB3B-D2E92033CA42}" sibTransId="{F1CB962B-02D5-48DB-ACDF-39A6A0005A5E}"/>
    <dgm:cxn modelId="{8619C462-5554-4940-AF7E-6D25BFCBC5BB}" srcId="{49C9688D-4498-4E33-AEB4-F8C6A4EF3EA6}" destId="{CFDC26D3-CDE2-43E1-B436-4C6DF65EF555}" srcOrd="1" destOrd="0" parTransId="{CBD5B0E0-B8AC-4D52-B5FF-DF072D9E6698}" sibTransId="{5820CFEA-BF5A-4FE4-914D-59B0EDE1DF1B}"/>
    <dgm:cxn modelId="{A2F58964-ECE6-4E4C-A7E4-A18ADFF5A915}" type="presOf" srcId="{929A387F-468E-40A8-842B-3B6DA18BB28B}" destId="{09263D12-D8BB-4AFF-8418-8154DA06B149}" srcOrd="1" destOrd="3" presId="urn:microsoft.com/office/officeart/2005/8/layout/venn1"/>
    <dgm:cxn modelId="{99AA0247-7E10-4FAE-A8F7-FCB603FA2696}" srcId="{30E9BC1D-24B1-44BA-8E96-41FB428E806B}" destId="{2755562D-4394-46F2-91C1-955759F788E9}" srcOrd="0" destOrd="0" parTransId="{CD8F899D-F499-4F61-82C2-73FEA525DB22}" sibTransId="{9BDA605B-D49C-45EA-9057-0248C471E0F4}"/>
    <dgm:cxn modelId="{F8AA9E69-755B-4150-A19B-D498AEBCBD65}" type="presOf" srcId="{678CC025-F249-4E7C-B1B2-09A1DEC57688}" destId="{326C1EE9-97DA-4172-90F5-EDA88CBDB2B1}" srcOrd="1" destOrd="3" presId="urn:microsoft.com/office/officeart/2005/8/layout/venn1"/>
    <dgm:cxn modelId="{C421ED69-24AE-4FC3-AE33-DF878E0F1CD7}" type="presOf" srcId="{CFDC26D3-CDE2-43E1-B436-4C6DF65EF555}" destId="{14F49D13-0089-43AF-8A9A-D9D47419792D}" srcOrd="1" destOrd="2" presId="urn:microsoft.com/office/officeart/2005/8/layout/venn1"/>
    <dgm:cxn modelId="{FF21834A-63EA-4F8F-94DE-ADECACE062C5}" srcId="{30E9BC1D-24B1-44BA-8E96-41FB428E806B}" destId="{678CC025-F249-4E7C-B1B2-09A1DEC57688}" srcOrd="2" destOrd="0" parTransId="{AAD7055E-751A-4FEA-968B-777A76DC18F9}" sibTransId="{6756D647-BF89-4023-B434-DFA3FD6B2043}"/>
    <dgm:cxn modelId="{00C0FF4A-A7B5-4B52-9474-CD505D298A35}" srcId="{643AA1A5-EDE3-44A7-9622-673A3EB528C1}" destId="{9EAC4B72-1658-4B5B-B631-E25A294D36BB}" srcOrd="1" destOrd="0" parTransId="{E2952826-5B92-429E-B7E4-255DC2526C4F}" sibTransId="{04688270-FBC2-4E50-A0D7-6D9DED19A4AA}"/>
    <dgm:cxn modelId="{BCDB674D-2498-41FA-8C66-5A00A9304477}" type="presOf" srcId="{49C9688D-4498-4E33-AEB4-F8C6A4EF3EA6}" destId="{A63FE980-8BC8-4913-9329-26BF3DF6135A}" srcOrd="0" destOrd="0" presId="urn:microsoft.com/office/officeart/2005/8/layout/venn1"/>
    <dgm:cxn modelId="{3D420070-8C59-4020-94CE-3D6D188C84F0}" type="presOf" srcId="{582F8F85-F966-4ADA-9B07-9B4B5438523C}" destId="{14F49D13-0089-43AF-8A9A-D9D47419792D}" srcOrd="1" destOrd="1" presId="urn:microsoft.com/office/officeart/2005/8/layout/venn1"/>
    <dgm:cxn modelId="{93651752-A16D-4464-B818-DCBCD284B6D4}" srcId="{7EAC47AD-81F7-4664-8CD7-88665E089627}" destId="{30E9BC1D-24B1-44BA-8E96-41FB428E806B}" srcOrd="0" destOrd="0" parTransId="{0A04E159-0EBD-473E-8274-4C3799F0147A}" sibTransId="{A29117FE-6B84-4A15-8D3F-AE7DA17A99F0}"/>
    <dgm:cxn modelId="{34851955-9477-4613-91D6-E3F62EB61F8C}" type="presOf" srcId="{929A387F-468E-40A8-842B-3B6DA18BB28B}" destId="{80BEB910-2252-4756-8323-E0C1DDB56A3E}" srcOrd="0" destOrd="3" presId="urn:microsoft.com/office/officeart/2005/8/layout/venn1"/>
    <dgm:cxn modelId="{2DBA2479-F7D6-4E59-BBF3-1AF471625FFA}" type="presOf" srcId="{49C9688D-4498-4E33-AEB4-F8C6A4EF3EA6}" destId="{14F49D13-0089-43AF-8A9A-D9D47419792D}" srcOrd="1" destOrd="0" presId="urn:microsoft.com/office/officeart/2005/8/layout/venn1"/>
    <dgm:cxn modelId="{D74FA784-100C-4F93-9CFD-40D2C84408FF}" type="presOf" srcId="{678CC025-F249-4E7C-B1B2-09A1DEC57688}" destId="{13AD5A40-37CB-4CCD-8BD8-7B84BC6C2680}" srcOrd="0" destOrd="3" presId="urn:microsoft.com/office/officeart/2005/8/layout/venn1"/>
    <dgm:cxn modelId="{563CDD9E-E25B-400E-84E1-AAA0754CABC7}" type="presOf" srcId="{30E9BC1D-24B1-44BA-8E96-41FB428E806B}" destId="{13AD5A40-37CB-4CCD-8BD8-7B84BC6C2680}" srcOrd="0" destOrd="0" presId="urn:microsoft.com/office/officeart/2005/8/layout/venn1"/>
    <dgm:cxn modelId="{E48D93A1-4230-4C93-9285-2D1A3D945807}" type="presOf" srcId="{08630476-0A12-4869-927E-25F0D27F3DC7}" destId="{09263D12-D8BB-4AFF-8418-8154DA06B149}" srcOrd="1" destOrd="1" presId="urn:microsoft.com/office/officeart/2005/8/layout/venn1"/>
    <dgm:cxn modelId="{68174DA5-286E-426A-9DAD-55DBF3B3BB67}" srcId="{7EAC47AD-81F7-4664-8CD7-88665E089627}" destId="{643AA1A5-EDE3-44A7-9622-673A3EB528C1}" srcOrd="2" destOrd="0" parTransId="{F1C1E8EE-82B1-45E3-8E7E-24D8FE573685}" sibTransId="{A13E17D2-6CD4-44CB-972B-D014FEDE4B8A}"/>
    <dgm:cxn modelId="{42EEAAA5-B0CF-483D-97A3-07A87C99B225}" type="presOf" srcId="{9EAC4B72-1658-4B5B-B631-E25A294D36BB}" destId="{09263D12-D8BB-4AFF-8418-8154DA06B149}" srcOrd="1" destOrd="2" presId="urn:microsoft.com/office/officeart/2005/8/layout/venn1"/>
    <dgm:cxn modelId="{6C6B53AC-3324-4621-AA8E-CB09DE526AE8}" type="presOf" srcId="{7EAC47AD-81F7-4664-8CD7-88665E089627}" destId="{10E53184-84F9-46EF-A576-45DD2B58ADE7}" srcOrd="0" destOrd="0" presId="urn:microsoft.com/office/officeart/2005/8/layout/venn1"/>
    <dgm:cxn modelId="{D98393AC-6D08-4F5A-B21D-94CD3CB3A0B3}" type="presOf" srcId="{2755562D-4394-46F2-91C1-955759F788E9}" destId="{13AD5A40-37CB-4CCD-8BD8-7B84BC6C2680}" srcOrd="0" destOrd="1" presId="urn:microsoft.com/office/officeart/2005/8/layout/venn1"/>
    <dgm:cxn modelId="{55CADFAE-2300-43DC-B2DE-43088DFBEED3}" srcId="{643AA1A5-EDE3-44A7-9622-673A3EB528C1}" destId="{929A387F-468E-40A8-842B-3B6DA18BB28B}" srcOrd="2" destOrd="0" parTransId="{ECEAE217-2045-42EE-A83D-8926A8938216}" sibTransId="{D31FBBD4-92E0-4699-AB7F-3F8A968D9EFA}"/>
    <dgm:cxn modelId="{A98EAEB0-C938-4A6E-885D-DFCF9B4756AE}" type="presOf" srcId="{2755562D-4394-46F2-91C1-955759F788E9}" destId="{326C1EE9-97DA-4172-90F5-EDA88CBDB2B1}" srcOrd="1" destOrd="1" presId="urn:microsoft.com/office/officeart/2005/8/layout/venn1"/>
    <dgm:cxn modelId="{D913E9D6-F310-4718-B098-6DFC4B83CF53}" type="presOf" srcId="{DD2C70CF-36A0-46A0-B7C6-5F4A75200A81}" destId="{13AD5A40-37CB-4CCD-8BD8-7B84BC6C2680}" srcOrd="0" destOrd="2" presId="urn:microsoft.com/office/officeart/2005/8/layout/venn1"/>
    <dgm:cxn modelId="{BDADABE1-001A-4E42-8373-5683C5489F1C}" type="presOf" srcId="{30E9BC1D-24B1-44BA-8E96-41FB428E806B}" destId="{326C1EE9-97DA-4172-90F5-EDA88CBDB2B1}" srcOrd="1" destOrd="0" presId="urn:microsoft.com/office/officeart/2005/8/layout/venn1"/>
    <dgm:cxn modelId="{4FC7EEE8-4EFB-454F-945C-78F4BECA10CA}" srcId="{7EAC47AD-81F7-4664-8CD7-88665E089627}" destId="{49C9688D-4498-4E33-AEB4-F8C6A4EF3EA6}" srcOrd="1" destOrd="0" parTransId="{06750C0A-A9CE-4F1A-B7F7-C5A101C2B3A1}" sibTransId="{D6B13476-45EA-4391-9451-DD597E2F9E66}"/>
    <dgm:cxn modelId="{B29DE2F6-798D-48DB-A699-E664A0749F30}" srcId="{643AA1A5-EDE3-44A7-9622-673A3EB528C1}" destId="{08630476-0A12-4869-927E-25F0D27F3DC7}" srcOrd="0" destOrd="0" parTransId="{CF6DBFBE-04D2-414F-89A7-F43342767D44}" sibTransId="{33F7B4B0-E440-4521-9410-E3339AD25AF5}"/>
    <dgm:cxn modelId="{06B74AF8-249C-447D-ABE2-B4A32B00D666}" type="presOf" srcId="{582F8F85-F966-4ADA-9B07-9B4B5438523C}" destId="{A63FE980-8BC8-4913-9329-26BF3DF6135A}" srcOrd="0" destOrd="1" presId="urn:microsoft.com/office/officeart/2005/8/layout/venn1"/>
    <dgm:cxn modelId="{621BD1F9-C1B8-4D28-AE79-F7CBCAD2DF12}" type="presOf" srcId="{643AA1A5-EDE3-44A7-9622-673A3EB528C1}" destId="{80BEB910-2252-4756-8323-E0C1DDB56A3E}" srcOrd="0" destOrd="0" presId="urn:microsoft.com/office/officeart/2005/8/layout/venn1"/>
    <dgm:cxn modelId="{9DBCC203-1532-407F-A8E6-46F577EF9B27}" type="presParOf" srcId="{10E53184-84F9-46EF-A576-45DD2B58ADE7}" destId="{13AD5A40-37CB-4CCD-8BD8-7B84BC6C2680}" srcOrd="0" destOrd="0" presId="urn:microsoft.com/office/officeart/2005/8/layout/venn1"/>
    <dgm:cxn modelId="{6BC34BE8-4CFF-466D-99BC-D6C9A2591310}" type="presParOf" srcId="{10E53184-84F9-46EF-A576-45DD2B58ADE7}" destId="{326C1EE9-97DA-4172-90F5-EDA88CBDB2B1}" srcOrd="1" destOrd="0" presId="urn:microsoft.com/office/officeart/2005/8/layout/venn1"/>
    <dgm:cxn modelId="{917B9B5E-97F7-4E7D-A2E8-6FD45975B65E}" type="presParOf" srcId="{10E53184-84F9-46EF-A576-45DD2B58ADE7}" destId="{A63FE980-8BC8-4913-9329-26BF3DF6135A}" srcOrd="2" destOrd="0" presId="urn:microsoft.com/office/officeart/2005/8/layout/venn1"/>
    <dgm:cxn modelId="{2F266B46-948A-4796-B1F5-5347DDCAC7C7}" type="presParOf" srcId="{10E53184-84F9-46EF-A576-45DD2B58ADE7}" destId="{14F49D13-0089-43AF-8A9A-D9D47419792D}" srcOrd="3" destOrd="0" presId="urn:microsoft.com/office/officeart/2005/8/layout/venn1"/>
    <dgm:cxn modelId="{7C4EB358-C725-43A9-A693-F55F64BE2184}" type="presParOf" srcId="{10E53184-84F9-46EF-A576-45DD2B58ADE7}" destId="{80BEB910-2252-4756-8323-E0C1DDB56A3E}" srcOrd="4" destOrd="0" presId="urn:microsoft.com/office/officeart/2005/8/layout/venn1"/>
    <dgm:cxn modelId="{3DEF2F43-ABF5-4172-B08C-6A1E12D0E1C2}" type="presParOf" srcId="{10E53184-84F9-46EF-A576-45DD2B58ADE7}" destId="{09263D12-D8BB-4AFF-8418-8154DA06B149}"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251E51-A77B-4D6F-9E54-F04B898DD7F5}" type="doc">
      <dgm:prSet loTypeId="urn:microsoft.com/office/officeart/2005/8/layout/radial5" loCatId="cycle" qsTypeId="urn:microsoft.com/office/officeart/2005/8/quickstyle/simple1" qsCatId="simple" csTypeId="urn:microsoft.com/office/officeart/2005/8/colors/accent1_2" csCatId="accent1" phldr="1"/>
      <dgm:spPr/>
      <dgm:t>
        <a:bodyPr/>
        <a:lstStyle/>
        <a:p>
          <a:endParaRPr lang="en-GB"/>
        </a:p>
      </dgm:t>
    </dgm:pt>
    <dgm:pt modelId="{65B03FCA-82D0-4985-BCA2-B3CCB54095C8}">
      <dgm:prSet phldrT="[Text]"/>
      <dgm:spPr/>
      <dgm:t>
        <a:bodyPr/>
        <a:lstStyle/>
        <a:p>
          <a:r>
            <a:rPr lang="en-GB" dirty="0"/>
            <a:t>Considerations</a:t>
          </a:r>
        </a:p>
      </dgm:t>
    </dgm:pt>
    <dgm:pt modelId="{6C467AC6-15E9-4AFE-80E8-6BF877279BE0}" type="parTrans" cxnId="{9BA9592C-6927-4C42-B77C-79DDBD169787}">
      <dgm:prSet/>
      <dgm:spPr/>
      <dgm:t>
        <a:bodyPr/>
        <a:lstStyle/>
        <a:p>
          <a:endParaRPr lang="en-GB"/>
        </a:p>
      </dgm:t>
    </dgm:pt>
    <dgm:pt modelId="{088F65F3-4571-455E-9655-E489B35DC416}" type="sibTrans" cxnId="{9BA9592C-6927-4C42-B77C-79DDBD169787}">
      <dgm:prSet/>
      <dgm:spPr/>
      <dgm:t>
        <a:bodyPr/>
        <a:lstStyle/>
        <a:p>
          <a:endParaRPr lang="en-GB"/>
        </a:p>
      </dgm:t>
    </dgm:pt>
    <dgm:pt modelId="{C02F6F35-BF2D-431D-B645-97CED0C2A23D}">
      <dgm:prSet phldrT="[Text]"/>
      <dgm:spPr/>
      <dgm:t>
        <a:bodyPr/>
        <a:lstStyle/>
        <a:p>
          <a:r>
            <a:rPr lang="en-GB" dirty="0"/>
            <a:t>Psychological effects on participants</a:t>
          </a:r>
        </a:p>
      </dgm:t>
    </dgm:pt>
    <dgm:pt modelId="{40DCB8A6-9BFD-4322-B6F2-59CF59831241}" type="parTrans" cxnId="{65B7025A-23DA-4942-BBB8-F5BD7CF9081D}">
      <dgm:prSet/>
      <dgm:spPr/>
      <dgm:t>
        <a:bodyPr/>
        <a:lstStyle/>
        <a:p>
          <a:endParaRPr lang="en-GB"/>
        </a:p>
      </dgm:t>
    </dgm:pt>
    <dgm:pt modelId="{CA254536-61A6-4EAD-B7D3-09D5E60EFAFC}" type="sibTrans" cxnId="{65B7025A-23DA-4942-BBB8-F5BD7CF9081D}">
      <dgm:prSet/>
      <dgm:spPr/>
      <dgm:t>
        <a:bodyPr/>
        <a:lstStyle/>
        <a:p>
          <a:endParaRPr lang="en-GB"/>
        </a:p>
      </dgm:t>
    </dgm:pt>
    <dgm:pt modelId="{733016DF-7A06-456A-B778-EC68F3FD74A3}">
      <dgm:prSet phldrT="[Text]"/>
      <dgm:spPr/>
      <dgm:t>
        <a:bodyPr/>
        <a:lstStyle/>
        <a:p>
          <a:r>
            <a:rPr lang="en-GB" dirty="0"/>
            <a:t>Researcher effects on data collected</a:t>
          </a:r>
        </a:p>
      </dgm:t>
    </dgm:pt>
    <dgm:pt modelId="{3BC968EA-3357-4346-AB5E-8C990189081C}" type="parTrans" cxnId="{444F7CB4-2B74-4997-9430-E06A05D97818}">
      <dgm:prSet/>
      <dgm:spPr/>
      <dgm:t>
        <a:bodyPr/>
        <a:lstStyle/>
        <a:p>
          <a:endParaRPr lang="en-GB"/>
        </a:p>
      </dgm:t>
    </dgm:pt>
    <dgm:pt modelId="{A5061DE2-8DD4-4EAE-B68F-C4701E3525E1}" type="sibTrans" cxnId="{444F7CB4-2B74-4997-9430-E06A05D97818}">
      <dgm:prSet/>
      <dgm:spPr/>
      <dgm:t>
        <a:bodyPr/>
        <a:lstStyle/>
        <a:p>
          <a:endParaRPr lang="en-GB"/>
        </a:p>
      </dgm:t>
    </dgm:pt>
    <dgm:pt modelId="{454088C3-FE32-4F49-B25E-631AFA6553B3}">
      <dgm:prSet phldrT="[Text]"/>
      <dgm:spPr/>
      <dgm:t>
        <a:bodyPr/>
        <a:lstStyle/>
        <a:p>
          <a:r>
            <a:rPr lang="en-GB" dirty="0"/>
            <a:t>Incentivisation and biases samples</a:t>
          </a:r>
        </a:p>
      </dgm:t>
    </dgm:pt>
    <dgm:pt modelId="{59EC6B9F-4A44-432D-90D8-1AA3BB4D05CA}" type="parTrans" cxnId="{128D5F11-8A5A-4197-85E5-B7E1A07CC229}">
      <dgm:prSet/>
      <dgm:spPr/>
      <dgm:t>
        <a:bodyPr/>
        <a:lstStyle/>
        <a:p>
          <a:endParaRPr lang="en-GB"/>
        </a:p>
      </dgm:t>
    </dgm:pt>
    <dgm:pt modelId="{80D7B5F1-FB68-4E90-A356-70B7CED3879B}" type="sibTrans" cxnId="{128D5F11-8A5A-4197-85E5-B7E1A07CC229}">
      <dgm:prSet/>
      <dgm:spPr/>
      <dgm:t>
        <a:bodyPr/>
        <a:lstStyle/>
        <a:p>
          <a:endParaRPr lang="en-GB"/>
        </a:p>
      </dgm:t>
    </dgm:pt>
    <dgm:pt modelId="{AA756E73-1478-4227-88D4-44573D09B446}">
      <dgm:prSet phldrT="[Text]"/>
      <dgm:spPr/>
      <dgm:t>
        <a:bodyPr/>
        <a:lstStyle/>
        <a:p>
          <a:r>
            <a:rPr lang="en-GB" dirty="0"/>
            <a:t>Anonymity and data recording</a:t>
          </a:r>
        </a:p>
      </dgm:t>
    </dgm:pt>
    <dgm:pt modelId="{F2C0FF9A-CC9C-4623-A027-AB33BDB99E3C}" type="parTrans" cxnId="{20F7C0BE-105D-44E6-971A-5CC81AFADF50}">
      <dgm:prSet/>
      <dgm:spPr/>
      <dgm:t>
        <a:bodyPr/>
        <a:lstStyle/>
        <a:p>
          <a:endParaRPr lang="en-GB"/>
        </a:p>
      </dgm:t>
    </dgm:pt>
    <dgm:pt modelId="{229AE120-F761-47AA-862E-58AA80AACCC3}" type="sibTrans" cxnId="{20F7C0BE-105D-44E6-971A-5CC81AFADF50}">
      <dgm:prSet/>
      <dgm:spPr/>
    </dgm:pt>
    <dgm:pt modelId="{F6A86E7B-D88B-4770-8D0A-276FAF66E1C7}">
      <dgm:prSet phldrT="[Text]"/>
      <dgm:spPr/>
      <dgm:t>
        <a:bodyPr/>
        <a:lstStyle/>
        <a:p>
          <a:r>
            <a:rPr lang="en-GB" dirty="0"/>
            <a:t>Gatekeeper restrictions</a:t>
          </a:r>
        </a:p>
      </dgm:t>
    </dgm:pt>
    <dgm:pt modelId="{EDBACBBD-DFE0-4D24-BBBE-0D9F8EAB8AF3}" type="parTrans" cxnId="{85DB0FBC-6F22-45B1-9794-439DFFBC711E}">
      <dgm:prSet/>
      <dgm:spPr/>
      <dgm:t>
        <a:bodyPr/>
        <a:lstStyle/>
        <a:p>
          <a:endParaRPr lang="en-GB"/>
        </a:p>
      </dgm:t>
    </dgm:pt>
    <dgm:pt modelId="{D75E1933-DF40-4F7A-99DC-BD28CD5A74A5}" type="sibTrans" cxnId="{85DB0FBC-6F22-45B1-9794-439DFFBC711E}">
      <dgm:prSet/>
      <dgm:spPr/>
    </dgm:pt>
    <dgm:pt modelId="{7798B485-1ABC-4960-8F83-8F5B061C82D4}">
      <dgm:prSet phldrT="[Text]"/>
      <dgm:spPr/>
      <dgm:t>
        <a:bodyPr/>
        <a:lstStyle/>
        <a:p>
          <a:r>
            <a:rPr lang="en-GB" dirty="0"/>
            <a:t>Data access, storage, and sharing</a:t>
          </a:r>
        </a:p>
      </dgm:t>
    </dgm:pt>
    <dgm:pt modelId="{01678930-B381-4AEE-A6E7-8AC0C7D6351E}" type="parTrans" cxnId="{DEC226C3-7550-4AA7-AA51-0D399B651B89}">
      <dgm:prSet/>
      <dgm:spPr/>
      <dgm:t>
        <a:bodyPr/>
        <a:lstStyle/>
        <a:p>
          <a:endParaRPr lang="en-GB"/>
        </a:p>
      </dgm:t>
    </dgm:pt>
    <dgm:pt modelId="{9DACF9BD-CBA2-4726-B634-8E36C0C69FA0}" type="sibTrans" cxnId="{DEC226C3-7550-4AA7-AA51-0D399B651B89}">
      <dgm:prSet/>
      <dgm:spPr/>
    </dgm:pt>
    <dgm:pt modelId="{02E91544-BFDA-4971-A20E-AEA2992DD0D8}" type="pres">
      <dgm:prSet presAssocID="{AC251E51-A77B-4D6F-9E54-F04B898DD7F5}" presName="Name0" presStyleCnt="0">
        <dgm:presLayoutVars>
          <dgm:chMax val="1"/>
          <dgm:dir/>
          <dgm:animLvl val="ctr"/>
          <dgm:resizeHandles val="exact"/>
        </dgm:presLayoutVars>
      </dgm:prSet>
      <dgm:spPr/>
    </dgm:pt>
    <dgm:pt modelId="{8B49027C-D7E7-403A-B7DA-6082B5EEB960}" type="pres">
      <dgm:prSet presAssocID="{65B03FCA-82D0-4985-BCA2-B3CCB54095C8}" presName="centerShape" presStyleLbl="node0" presStyleIdx="0" presStyleCnt="1"/>
      <dgm:spPr/>
    </dgm:pt>
    <dgm:pt modelId="{10CE1D0D-DACF-4129-BDEA-126D5AC4281D}" type="pres">
      <dgm:prSet presAssocID="{40DCB8A6-9BFD-4322-B6F2-59CF59831241}" presName="parTrans" presStyleLbl="sibTrans2D1" presStyleIdx="0" presStyleCnt="6"/>
      <dgm:spPr/>
    </dgm:pt>
    <dgm:pt modelId="{96DFBF4D-3A48-49D9-A340-8D9FA595A103}" type="pres">
      <dgm:prSet presAssocID="{40DCB8A6-9BFD-4322-B6F2-59CF59831241}" presName="connectorText" presStyleLbl="sibTrans2D1" presStyleIdx="0" presStyleCnt="6"/>
      <dgm:spPr/>
    </dgm:pt>
    <dgm:pt modelId="{323C37D6-92EB-49A2-B51E-828429A74CDD}" type="pres">
      <dgm:prSet presAssocID="{C02F6F35-BF2D-431D-B645-97CED0C2A23D}" presName="node" presStyleLbl="node1" presStyleIdx="0" presStyleCnt="6">
        <dgm:presLayoutVars>
          <dgm:bulletEnabled val="1"/>
        </dgm:presLayoutVars>
      </dgm:prSet>
      <dgm:spPr/>
    </dgm:pt>
    <dgm:pt modelId="{B325F423-54D8-40BC-B413-4BA430B299ED}" type="pres">
      <dgm:prSet presAssocID="{3BC968EA-3357-4346-AB5E-8C990189081C}" presName="parTrans" presStyleLbl="sibTrans2D1" presStyleIdx="1" presStyleCnt="6"/>
      <dgm:spPr/>
    </dgm:pt>
    <dgm:pt modelId="{A89CD8F7-97FF-430C-8DD5-E7A5B011B34E}" type="pres">
      <dgm:prSet presAssocID="{3BC968EA-3357-4346-AB5E-8C990189081C}" presName="connectorText" presStyleLbl="sibTrans2D1" presStyleIdx="1" presStyleCnt="6"/>
      <dgm:spPr/>
    </dgm:pt>
    <dgm:pt modelId="{4B3426B2-EF27-484E-99E2-992BA44329A2}" type="pres">
      <dgm:prSet presAssocID="{733016DF-7A06-456A-B778-EC68F3FD74A3}" presName="node" presStyleLbl="node1" presStyleIdx="1" presStyleCnt="6">
        <dgm:presLayoutVars>
          <dgm:bulletEnabled val="1"/>
        </dgm:presLayoutVars>
      </dgm:prSet>
      <dgm:spPr/>
    </dgm:pt>
    <dgm:pt modelId="{0F7955D7-81DF-4676-B64F-CCEFAEB11DE2}" type="pres">
      <dgm:prSet presAssocID="{59EC6B9F-4A44-432D-90D8-1AA3BB4D05CA}" presName="parTrans" presStyleLbl="sibTrans2D1" presStyleIdx="2" presStyleCnt="6"/>
      <dgm:spPr/>
    </dgm:pt>
    <dgm:pt modelId="{929BEBF3-9B99-4E40-A77D-401E06DEAB42}" type="pres">
      <dgm:prSet presAssocID="{59EC6B9F-4A44-432D-90D8-1AA3BB4D05CA}" presName="connectorText" presStyleLbl="sibTrans2D1" presStyleIdx="2" presStyleCnt="6"/>
      <dgm:spPr/>
    </dgm:pt>
    <dgm:pt modelId="{E960CDD2-71DB-4D20-812F-0C7B5BBC1615}" type="pres">
      <dgm:prSet presAssocID="{454088C3-FE32-4F49-B25E-631AFA6553B3}" presName="node" presStyleLbl="node1" presStyleIdx="2" presStyleCnt="6">
        <dgm:presLayoutVars>
          <dgm:bulletEnabled val="1"/>
        </dgm:presLayoutVars>
      </dgm:prSet>
      <dgm:spPr/>
    </dgm:pt>
    <dgm:pt modelId="{01D8088F-D347-4104-B581-8071E1D5499E}" type="pres">
      <dgm:prSet presAssocID="{EDBACBBD-DFE0-4D24-BBBE-0D9F8EAB8AF3}" presName="parTrans" presStyleLbl="sibTrans2D1" presStyleIdx="3" presStyleCnt="6"/>
      <dgm:spPr/>
    </dgm:pt>
    <dgm:pt modelId="{BFFF4EA2-5F61-448E-83B6-C6187166C88F}" type="pres">
      <dgm:prSet presAssocID="{EDBACBBD-DFE0-4D24-BBBE-0D9F8EAB8AF3}" presName="connectorText" presStyleLbl="sibTrans2D1" presStyleIdx="3" presStyleCnt="6"/>
      <dgm:spPr/>
    </dgm:pt>
    <dgm:pt modelId="{83029ECD-7310-4F67-AA27-7FDB9CC1B459}" type="pres">
      <dgm:prSet presAssocID="{F6A86E7B-D88B-4770-8D0A-276FAF66E1C7}" presName="node" presStyleLbl="node1" presStyleIdx="3" presStyleCnt="6">
        <dgm:presLayoutVars>
          <dgm:bulletEnabled val="1"/>
        </dgm:presLayoutVars>
      </dgm:prSet>
      <dgm:spPr/>
    </dgm:pt>
    <dgm:pt modelId="{C77C3D6F-40E6-4F24-B4CF-8B22D001868A}" type="pres">
      <dgm:prSet presAssocID="{F2C0FF9A-CC9C-4623-A027-AB33BDB99E3C}" presName="parTrans" presStyleLbl="sibTrans2D1" presStyleIdx="4" presStyleCnt="6"/>
      <dgm:spPr/>
    </dgm:pt>
    <dgm:pt modelId="{577E63C3-F36A-477D-BEE0-C54ED8E117A6}" type="pres">
      <dgm:prSet presAssocID="{F2C0FF9A-CC9C-4623-A027-AB33BDB99E3C}" presName="connectorText" presStyleLbl="sibTrans2D1" presStyleIdx="4" presStyleCnt="6"/>
      <dgm:spPr/>
    </dgm:pt>
    <dgm:pt modelId="{175147FF-A647-4FDE-BD94-8375CAD99BBD}" type="pres">
      <dgm:prSet presAssocID="{AA756E73-1478-4227-88D4-44573D09B446}" presName="node" presStyleLbl="node1" presStyleIdx="4" presStyleCnt="6">
        <dgm:presLayoutVars>
          <dgm:bulletEnabled val="1"/>
        </dgm:presLayoutVars>
      </dgm:prSet>
      <dgm:spPr/>
    </dgm:pt>
    <dgm:pt modelId="{7C50D490-427B-47E1-8739-C3749EA1FFD7}" type="pres">
      <dgm:prSet presAssocID="{01678930-B381-4AEE-A6E7-8AC0C7D6351E}" presName="parTrans" presStyleLbl="sibTrans2D1" presStyleIdx="5" presStyleCnt="6"/>
      <dgm:spPr/>
    </dgm:pt>
    <dgm:pt modelId="{150D3055-937C-4BE7-A15E-F3EADF12BF7A}" type="pres">
      <dgm:prSet presAssocID="{01678930-B381-4AEE-A6E7-8AC0C7D6351E}" presName="connectorText" presStyleLbl="sibTrans2D1" presStyleIdx="5" presStyleCnt="6"/>
      <dgm:spPr/>
    </dgm:pt>
    <dgm:pt modelId="{2F6C1BB1-9646-445E-B1BC-B8AA6AA486E7}" type="pres">
      <dgm:prSet presAssocID="{7798B485-1ABC-4960-8F83-8F5B061C82D4}" presName="node" presStyleLbl="node1" presStyleIdx="5" presStyleCnt="6">
        <dgm:presLayoutVars>
          <dgm:bulletEnabled val="1"/>
        </dgm:presLayoutVars>
      </dgm:prSet>
      <dgm:spPr/>
    </dgm:pt>
  </dgm:ptLst>
  <dgm:cxnLst>
    <dgm:cxn modelId="{128D5F11-8A5A-4197-85E5-B7E1A07CC229}" srcId="{65B03FCA-82D0-4985-BCA2-B3CCB54095C8}" destId="{454088C3-FE32-4F49-B25E-631AFA6553B3}" srcOrd="2" destOrd="0" parTransId="{59EC6B9F-4A44-432D-90D8-1AA3BB4D05CA}" sibTransId="{80D7B5F1-FB68-4E90-A356-70B7CED3879B}"/>
    <dgm:cxn modelId="{9BA9592C-6927-4C42-B77C-79DDBD169787}" srcId="{AC251E51-A77B-4D6F-9E54-F04B898DD7F5}" destId="{65B03FCA-82D0-4985-BCA2-B3CCB54095C8}" srcOrd="0" destOrd="0" parTransId="{6C467AC6-15E9-4AFE-80E8-6BF877279BE0}" sibTransId="{088F65F3-4571-455E-9655-E489B35DC416}"/>
    <dgm:cxn modelId="{A538DD47-12AA-42C5-9067-E7CE4E884A52}" type="presOf" srcId="{01678930-B381-4AEE-A6E7-8AC0C7D6351E}" destId="{7C50D490-427B-47E1-8739-C3749EA1FFD7}" srcOrd="0" destOrd="0" presId="urn:microsoft.com/office/officeart/2005/8/layout/radial5"/>
    <dgm:cxn modelId="{881E2870-7F32-400B-A898-AEC58AF1F107}" type="presOf" srcId="{F6A86E7B-D88B-4770-8D0A-276FAF66E1C7}" destId="{83029ECD-7310-4F67-AA27-7FDB9CC1B459}" srcOrd="0" destOrd="0" presId="urn:microsoft.com/office/officeart/2005/8/layout/radial5"/>
    <dgm:cxn modelId="{B4AB3E50-77BF-4F6C-ACA4-AF95D084AC89}" type="presOf" srcId="{65B03FCA-82D0-4985-BCA2-B3CCB54095C8}" destId="{8B49027C-D7E7-403A-B7DA-6082B5EEB960}" srcOrd="0" destOrd="0" presId="urn:microsoft.com/office/officeart/2005/8/layout/radial5"/>
    <dgm:cxn modelId="{EDD18154-1175-430B-90F3-C8EB5F1BA66F}" type="presOf" srcId="{7798B485-1ABC-4960-8F83-8F5B061C82D4}" destId="{2F6C1BB1-9646-445E-B1BC-B8AA6AA486E7}" srcOrd="0" destOrd="0" presId="urn:microsoft.com/office/officeart/2005/8/layout/radial5"/>
    <dgm:cxn modelId="{8B898855-8E25-4584-85F6-C100B5080678}" type="presOf" srcId="{EDBACBBD-DFE0-4D24-BBBE-0D9F8EAB8AF3}" destId="{BFFF4EA2-5F61-448E-83B6-C6187166C88F}" srcOrd="1" destOrd="0" presId="urn:microsoft.com/office/officeart/2005/8/layout/radial5"/>
    <dgm:cxn modelId="{E3F57359-5184-466B-B92D-460C465E530F}" type="presOf" srcId="{AC251E51-A77B-4D6F-9E54-F04B898DD7F5}" destId="{02E91544-BFDA-4971-A20E-AEA2992DD0D8}" srcOrd="0" destOrd="0" presId="urn:microsoft.com/office/officeart/2005/8/layout/radial5"/>
    <dgm:cxn modelId="{65B7025A-23DA-4942-BBB8-F5BD7CF9081D}" srcId="{65B03FCA-82D0-4985-BCA2-B3CCB54095C8}" destId="{C02F6F35-BF2D-431D-B645-97CED0C2A23D}" srcOrd="0" destOrd="0" parTransId="{40DCB8A6-9BFD-4322-B6F2-59CF59831241}" sibTransId="{CA254536-61A6-4EAD-B7D3-09D5E60EFAFC}"/>
    <dgm:cxn modelId="{C2342482-D568-4FBE-920B-A02CA6A4B717}" type="presOf" srcId="{454088C3-FE32-4F49-B25E-631AFA6553B3}" destId="{E960CDD2-71DB-4D20-812F-0C7B5BBC1615}" srcOrd="0" destOrd="0" presId="urn:microsoft.com/office/officeart/2005/8/layout/radial5"/>
    <dgm:cxn modelId="{FBCCA382-AA04-4ABF-B667-C304F03A3DFD}" type="presOf" srcId="{AA756E73-1478-4227-88D4-44573D09B446}" destId="{175147FF-A647-4FDE-BD94-8375CAD99BBD}" srcOrd="0" destOrd="0" presId="urn:microsoft.com/office/officeart/2005/8/layout/radial5"/>
    <dgm:cxn modelId="{77ACB384-D5AA-4660-A228-B1C8756228EE}" type="presOf" srcId="{C02F6F35-BF2D-431D-B645-97CED0C2A23D}" destId="{323C37D6-92EB-49A2-B51E-828429A74CDD}" srcOrd="0" destOrd="0" presId="urn:microsoft.com/office/officeart/2005/8/layout/radial5"/>
    <dgm:cxn modelId="{333AE487-9F98-4B74-B151-CD8CB8196EF2}" type="presOf" srcId="{59EC6B9F-4A44-432D-90D8-1AA3BB4D05CA}" destId="{929BEBF3-9B99-4E40-A77D-401E06DEAB42}" srcOrd="1" destOrd="0" presId="urn:microsoft.com/office/officeart/2005/8/layout/radial5"/>
    <dgm:cxn modelId="{4F92D68A-25F9-4C7E-9B87-A2E989C1AA7D}" type="presOf" srcId="{59EC6B9F-4A44-432D-90D8-1AA3BB4D05CA}" destId="{0F7955D7-81DF-4676-B64F-CCEFAEB11DE2}" srcOrd="0" destOrd="0" presId="urn:microsoft.com/office/officeart/2005/8/layout/radial5"/>
    <dgm:cxn modelId="{42CAC98F-4193-4C74-AA5B-10E96A7AF93E}" type="presOf" srcId="{3BC968EA-3357-4346-AB5E-8C990189081C}" destId="{A89CD8F7-97FF-430C-8DD5-E7A5B011B34E}" srcOrd="1" destOrd="0" presId="urn:microsoft.com/office/officeart/2005/8/layout/radial5"/>
    <dgm:cxn modelId="{7CCD3993-F311-4D4B-B6B6-AAF2083FE648}" type="presOf" srcId="{01678930-B381-4AEE-A6E7-8AC0C7D6351E}" destId="{150D3055-937C-4BE7-A15E-F3EADF12BF7A}" srcOrd="1" destOrd="0" presId="urn:microsoft.com/office/officeart/2005/8/layout/radial5"/>
    <dgm:cxn modelId="{08B0219A-E07A-426E-AF07-CF4059AE5727}" type="presOf" srcId="{F2C0FF9A-CC9C-4623-A027-AB33BDB99E3C}" destId="{C77C3D6F-40E6-4F24-B4CF-8B22D001868A}" srcOrd="0" destOrd="0" presId="urn:microsoft.com/office/officeart/2005/8/layout/radial5"/>
    <dgm:cxn modelId="{313336A6-812D-489B-B408-AD3B96F5EB6C}" type="presOf" srcId="{733016DF-7A06-456A-B778-EC68F3FD74A3}" destId="{4B3426B2-EF27-484E-99E2-992BA44329A2}" srcOrd="0" destOrd="0" presId="urn:microsoft.com/office/officeart/2005/8/layout/radial5"/>
    <dgm:cxn modelId="{444F7CB4-2B74-4997-9430-E06A05D97818}" srcId="{65B03FCA-82D0-4985-BCA2-B3CCB54095C8}" destId="{733016DF-7A06-456A-B778-EC68F3FD74A3}" srcOrd="1" destOrd="0" parTransId="{3BC968EA-3357-4346-AB5E-8C990189081C}" sibTransId="{A5061DE2-8DD4-4EAE-B68F-C4701E3525E1}"/>
    <dgm:cxn modelId="{85DB0FBC-6F22-45B1-9794-439DFFBC711E}" srcId="{65B03FCA-82D0-4985-BCA2-B3CCB54095C8}" destId="{F6A86E7B-D88B-4770-8D0A-276FAF66E1C7}" srcOrd="3" destOrd="0" parTransId="{EDBACBBD-DFE0-4D24-BBBE-0D9F8EAB8AF3}" sibTransId="{D75E1933-DF40-4F7A-99DC-BD28CD5A74A5}"/>
    <dgm:cxn modelId="{20F7C0BE-105D-44E6-971A-5CC81AFADF50}" srcId="{65B03FCA-82D0-4985-BCA2-B3CCB54095C8}" destId="{AA756E73-1478-4227-88D4-44573D09B446}" srcOrd="4" destOrd="0" parTransId="{F2C0FF9A-CC9C-4623-A027-AB33BDB99E3C}" sibTransId="{229AE120-F761-47AA-862E-58AA80AACCC3}"/>
    <dgm:cxn modelId="{DEC226C3-7550-4AA7-AA51-0D399B651B89}" srcId="{65B03FCA-82D0-4985-BCA2-B3CCB54095C8}" destId="{7798B485-1ABC-4960-8F83-8F5B061C82D4}" srcOrd="5" destOrd="0" parTransId="{01678930-B381-4AEE-A6E7-8AC0C7D6351E}" sibTransId="{9DACF9BD-CBA2-4726-B634-8E36C0C69FA0}"/>
    <dgm:cxn modelId="{9AEEC9C5-07B0-452F-BB7F-A6BD5F12FB2B}" type="presOf" srcId="{3BC968EA-3357-4346-AB5E-8C990189081C}" destId="{B325F423-54D8-40BC-B413-4BA430B299ED}" srcOrd="0" destOrd="0" presId="urn:microsoft.com/office/officeart/2005/8/layout/radial5"/>
    <dgm:cxn modelId="{CA2EC8CC-CD35-4A74-B645-3A3CD356D9F1}" type="presOf" srcId="{EDBACBBD-DFE0-4D24-BBBE-0D9F8EAB8AF3}" destId="{01D8088F-D347-4104-B581-8071E1D5499E}" srcOrd="0" destOrd="0" presId="urn:microsoft.com/office/officeart/2005/8/layout/radial5"/>
    <dgm:cxn modelId="{272F57E7-9971-4081-A2FC-9024EE4018CC}" type="presOf" srcId="{40DCB8A6-9BFD-4322-B6F2-59CF59831241}" destId="{96DFBF4D-3A48-49D9-A340-8D9FA595A103}" srcOrd="1" destOrd="0" presId="urn:microsoft.com/office/officeart/2005/8/layout/radial5"/>
    <dgm:cxn modelId="{DDBF5EF2-0639-4EAF-8E3D-BBFA929FB2C8}" type="presOf" srcId="{40DCB8A6-9BFD-4322-B6F2-59CF59831241}" destId="{10CE1D0D-DACF-4129-BDEA-126D5AC4281D}" srcOrd="0" destOrd="0" presId="urn:microsoft.com/office/officeart/2005/8/layout/radial5"/>
    <dgm:cxn modelId="{CCD0FDFF-A8BC-4158-BBAF-D150BA77C6CA}" type="presOf" srcId="{F2C0FF9A-CC9C-4623-A027-AB33BDB99E3C}" destId="{577E63C3-F36A-477D-BEE0-C54ED8E117A6}" srcOrd="1" destOrd="0" presId="urn:microsoft.com/office/officeart/2005/8/layout/radial5"/>
    <dgm:cxn modelId="{81D348FE-6144-4501-A7FE-FB6ABA62FAF4}" type="presParOf" srcId="{02E91544-BFDA-4971-A20E-AEA2992DD0D8}" destId="{8B49027C-D7E7-403A-B7DA-6082B5EEB960}" srcOrd="0" destOrd="0" presId="urn:microsoft.com/office/officeart/2005/8/layout/radial5"/>
    <dgm:cxn modelId="{6F02E121-D3E9-4C60-A10C-E65826F851A0}" type="presParOf" srcId="{02E91544-BFDA-4971-A20E-AEA2992DD0D8}" destId="{10CE1D0D-DACF-4129-BDEA-126D5AC4281D}" srcOrd="1" destOrd="0" presId="urn:microsoft.com/office/officeart/2005/8/layout/radial5"/>
    <dgm:cxn modelId="{4B9EC56F-4DF7-4425-8A11-703BD4652558}" type="presParOf" srcId="{10CE1D0D-DACF-4129-BDEA-126D5AC4281D}" destId="{96DFBF4D-3A48-49D9-A340-8D9FA595A103}" srcOrd="0" destOrd="0" presId="urn:microsoft.com/office/officeart/2005/8/layout/radial5"/>
    <dgm:cxn modelId="{66B0FF32-33BA-4339-BC0F-4AC4F2028BA9}" type="presParOf" srcId="{02E91544-BFDA-4971-A20E-AEA2992DD0D8}" destId="{323C37D6-92EB-49A2-B51E-828429A74CDD}" srcOrd="2" destOrd="0" presId="urn:microsoft.com/office/officeart/2005/8/layout/radial5"/>
    <dgm:cxn modelId="{C770F7C5-EE5B-4A3C-9693-17C50A9306A8}" type="presParOf" srcId="{02E91544-BFDA-4971-A20E-AEA2992DD0D8}" destId="{B325F423-54D8-40BC-B413-4BA430B299ED}" srcOrd="3" destOrd="0" presId="urn:microsoft.com/office/officeart/2005/8/layout/radial5"/>
    <dgm:cxn modelId="{9FCAC662-3BCE-44C0-B807-870A02078D91}" type="presParOf" srcId="{B325F423-54D8-40BC-B413-4BA430B299ED}" destId="{A89CD8F7-97FF-430C-8DD5-E7A5B011B34E}" srcOrd="0" destOrd="0" presId="urn:microsoft.com/office/officeart/2005/8/layout/radial5"/>
    <dgm:cxn modelId="{7D42A458-4177-4F4F-BC5D-CB7238D40935}" type="presParOf" srcId="{02E91544-BFDA-4971-A20E-AEA2992DD0D8}" destId="{4B3426B2-EF27-484E-99E2-992BA44329A2}" srcOrd="4" destOrd="0" presId="urn:microsoft.com/office/officeart/2005/8/layout/radial5"/>
    <dgm:cxn modelId="{87CAB50A-A159-4D41-8C40-EFE30F1CBFD7}" type="presParOf" srcId="{02E91544-BFDA-4971-A20E-AEA2992DD0D8}" destId="{0F7955D7-81DF-4676-B64F-CCEFAEB11DE2}" srcOrd="5" destOrd="0" presId="urn:microsoft.com/office/officeart/2005/8/layout/radial5"/>
    <dgm:cxn modelId="{CD068B63-411E-4A53-BA87-0A1E8F79FB90}" type="presParOf" srcId="{0F7955D7-81DF-4676-B64F-CCEFAEB11DE2}" destId="{929BEBF3-9B99-4E40-A77D-401E06DEAB42}" srcOrd="0" destOrd="0" presId="urn:microsoft.com/office/officeart/2005/8/layout/radial5"/>
    <dgm:cxn modelId="{D174815D-7BAD-48C2-8E96-F193DDFC7BA0}" type="presParOf" srcId="{02E91544-BFDA-4971-A20E-AEA2992DD0D8}" destId="{E960CDD2-71DB-4D20-812F-0C7B5BBC1615}" srcOrd="6" destOrd="0" presId="urn:microsoft.com/office/officeart/2005/8/layout/radial5"/>
    <dgm:cxn modelId="{4129F2CA-9C31-4F50-B342-8FC4455B23F2}" type="presParOf" srcId="{02E91544-BFDA-4971-A20E-AEA2992DD0D8}" destId="{01D8088F-D347-4104-B581-8071E1D5499E}" srcOrd="7" destOrd="0" presId="urn:microsoft.com/office/officeart/2005/8/layout/radial5"/>
    <dgm:cxn modelId="{BDDA5114-1C3B-46FB-B57E-403DD28A8846}" type="presParOf" srcId="{01D8088F-D347-4104-B581-8071E1D5499E}" destId="{BFFF4EA2-5F61-448E-83B6-C6187166C88F}" srcOrd="0" destOrd="0" presId="urn:microsoft.com/office/officeart/2005/8/layout/radial5"/>
    <dgm:cxn modelId="{C3D7E915-46D7-4395-9C33-D94801C38022}" type="presParOf" srcId="{02E91544-BFDA-4971-A20E-AEA2992DD0D8}" destId="{83029ECD-7310-4F67-AA27-7FDB9CC1B459}" srcOrd="8" destOrd="0" presId="urn:microsoft.com/office/officeart/2005/8/layout/radial5"/>
    <dgm:cxn modelId="{0F0AFE23-0E9F-4E4C-926D-34DE8CC3B1D8}" type="presParOf" srcId="{02E91544-BFDA-4971-A20E-AEA2992DD0D8}" destId="{C77C3D6F-40E6-4F24-B4CF-8B22D001868A}" srcOrd="9" destOrd="0" presId="urn:microsoft.com/office/officeart/2005/8/layout/radial5"/>
    <dgm:cxn modelId="{F5F824B6-B0DA-445E-BC58-50CAEF9E7CEB}" type="presParOf" srcId="{C77C3D6F-40E6-4F24-B4CF-8B22D001868A}" destId="{577E63C3-F36A-477D-BEE0-C54ED8E117A6}" srcOrd="0" destOrd="0" presId="urn:microsoft.com/office/officeart/2005/8/layout/radial5"/>
    <dgm:cxn modelId="{B378517A-7175-4618-A792-CEA115D1B980}" type="presParOf" srcId="{02E91544-BFDA-4971-A20E-AEA2992DD0D8}" destId="{175147FF-A647-4FDE-BD94-8375CAD99BBD}" srcOrd="10" destOrd="0" presId="urn:microsoft.com/office/officeart/2005/8/layout/radial5"/>
    <dgm:cxn modelId="{78220037-DF2D-4C36-BC61-444AFA2CB451}" type="presParOf" srcId="{02E91544-BFDA-4971-A20E-AEA2992DD0D8}" destId="{7C50D490-427B-47E1-8739-C3749EA1FFD7}" srcOrd="11" destOrd="0" presId="urn:microsoft.com/office/officeart/2005/8/layout/radial5"/>
    <dgm:cxn modelId="{BD2B2D91-9E05-4964-A600-40B8ECEEFE96}" type="presParOf" srcId="{7C50D490-427B-47E1-8739-C3749EA1FFD7}" destId="{150D3055-937C-4BE7-A15E-F3EADF12BF7A}" srcOrd="0" destOrd="0" presId="urn:microsoft.com/office/officeart/2005/8/layout/radial5"/>
    <dgm:cxn modelId="{BFFE9469-DC96-433E-B401-540AF77258EF}" type="presParOf" srcId="{02E91544-BFDA-4971-A20E-AEA2992DD0D8}" destId="{2F6C1BB1-9646-445E-B1BC-B8AA6AA486E7}" srcOrd="12"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AD5A40-37CB-4CCD-8BD8-7B84BC6C2680}">
      <dsp:nvSpPr>
        <dsp:cNvPr id="0" name=""/>
        <dsp:cNvSpPr/>
      </dsp:nvSpPr>
      <dsp:spPr>
        <a:xfrm>
          <a:off x="2121217" y="64015"/>
          <a:ext cx="3072765" cy="3072765"/>
        </a:xfrm>
        <a:prstGeom prst="ellipse">
          <a:avLst/>
        </a:prstGeom>
        <a:solidFill>
          <a:schemeClr val="accent1">
            <a:alpha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marL="0" lvl="0" indent="0" algn="l" defTabSz="933450">
            <a:lnSpc>
              <a:spcPct val="90000"/>
            </a:lnSpc>
            <a:spcBef>
              <a:spcPct val="0"/>
            </a:spcBef>
            <a:spcAft>
              <a:spcPct val="35000"/>
            </a:spcAft>
            <a:buNone/>
          </a:pPr>
          <a:r>
            <a:rPr lang="en-GB" sz="2100" kern="1200" dirty="0"/>
            <a:t>Who?</a:t>
          </a:r>
        </a:p>
        <a:p>
          <a:pPr marL="171450" lvl="1" indent="-171450" algn="l" defTabSz="711200">
            <a:lnSpc>
              <a:spcPct val="90000"/>
            </a:lnSpc>
            <a:spcBef>
              <a:spcPct val="0"/>
            </a:spcBef>
            <a:spcAft>
              <a:spcPct val="15000"/>
            </a:spcAft>
            <a:buChar char="•"/>
          </a:pPr>
          <a:r>
            <a:rPr lang="en-GB" sz="1600" kern="1200" dirty="0"/>
            <a:t>Vulnerable people</a:t>
          </a:r>
        </a:p>
        <a:p>
          <a:pPr marL="171450" lvl="1" indent="-171450" algn="l" defTabSz="711200">
            <a:lnSpc>
              <a:spcPct val="90000"/>
            </a:lnSpc>
            <a:spcBef>
              <a:spcPct val="0"/>
            </a:spcBef>
            <a:spcAft>
              <a:spcPct val="15000"/>
            </a:spcAft>
            <a:buChar char="•"/>
          </a:pPr>
          <a:r>
            <a:rPr lang="en-GB" sz="1600" kern="1200" dirty="0"/>
            <a:t>Gatekeepers</a:t>
          </a:r>
        </a:p>
        <a:p>
          <a:pPr marL="171450" lvl="1" indent="-171450" algn="l" defTabSz="711200">
            <a:lnSpc>
              <a:spcPct val="90000"/>
            </a:lnSpc>
            <a:spcBef>
              <a:spcPct val="0"/>
            </a:spcBef>
            <a:spcAft>
              <a:spcPct val="15000"/>
            </a:spcAft>
            <a:buChar char="•"/>
          </a:pPr>
          <a:r>
            <a:rPr lang="en-GB" sz="1600" kern="1200" dirty="0"/>
            <a:t>Etc.</a:t>
          </a:r>
        </a:p>
      </dsp:txBody>
      <dsp:txXfrm>
        <a:off x="2530919" y="601749"/>
        <a:ext cx="2253361" cy="1382744"/>
      </dsp:txXfrm>
    </dsp:sp>
    <dsp:sp modelId="{A63FE980-8BC8-4913-9329-26BF3DF6135A}">
      <dsp:nvSpPr>
        <dsp:cNvPr id="0" name=""/>
        <dsp:cNvSpPr/>
      </dsp:nvSpPr>
      <dsp:spPr>
        <a:xfrm>
          <a:off x="3229973" y="1984494"/>
          <a:ext cx="3072765" cy="3072765"/>
        </a:xfrm>
        <a:prstGeom prst="ellipse">
          <a:avLst/>
        </a:prstGeom>
        <a:solidFill>
          <a:schemeClr val="accent1">
            <a:alpha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marL="0" lvl="0" indent="0" algn="l" defTabSz="933450">
            <a:lnSpc>
              <a:spcPct val="90000"/>
            </a:lnSpc>
            <a:spcBef>
              <a:spcPct val="0"/>
            </a:spcBef>
            <a:spcAft>
              <a:spcPct val="35000"/>
            </a:spcAft>
            <a:buNone/>
          </a:pPr>
          <a:r>
            <a:rPr lang="en-GB" sz="2100" kern="1200" dirty="0"/>
            <a:t>What</a:t>
          </a:r>
        </a:p>
        <a:p>
          <a:pPr marL="171450" lvl="1" indent="-171450" algn="l" defTabSz="711200">
            <a:lnSpc>
              <a:spcPct val="90000"/>
            </a:lnSpc>
            <a:spcBef>
              <a:spcPct val="0"/>
            </a:spcBef>
            <a:spcAft>
              <a:spcPct val="15000"/>
            </a:spcAft>
            <a:buChar char="•"/>
          </a:pPr>
          <a:r>
            <a:rPr lang="en-GB" sz="1600" kern="1200" dirty="0"/>
            <a:t>Required information</a:t>
          </a:r>
        </a:p>
        <a:p>
          <a:pPr marL="171450" lvl="1" indent="-171450" algn="l" defTabSz="711200">
            <a:lnSpc>
              <a:spcPct val="90000"/>
            </a:lnSpc>
            <a:spcBef>
              <a:spcPct val="0"/>
            </a:spcBef>
            <a:spcAft>
              <a:spcPct val="15000"/>
            </a:spcAft>
            <a:buChar char="•"/>
          </a:pPr>
          <a:r>
            <a:rPr lang="en-GB" sz="1600" kern="1200" dirty="0"/>
            <a:t>Etc.</a:t>
          </a:r>
        </a:p>
      </dsp:txBody>
      <dsp:txXfrm>
        <a:off x="4169727" y="2778291"/>
        <a:ext cx="1843659" cy="1690020"/>
      </dsp:txXfrm>
    </dsp:sp>
    <dsp:sp modelId="{80BEB910-2252-4756-8323-E0C1DDB56A3E}">
      <dsp:nvSpPr>
        <dsp:cNvPr id="0" name=""/>
        <dsp:cNvSpPr/>
      </dsp:nvSpPr>
      <dsp:spPr>
        <a:xfrm>
          <a:off x="1012461" y="1984494"/>
          <a:ext cx="3072765" cy="3072765"/>
        </a:xfrm>
        <a:prstGeom prst="ellipse">
          <a:avLst/>
        </a:prstGeom>
        <a:solidFill>
          <a:schemeClr val="accent1">
            <a:alpha val="50000"/>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1">
          <a:noAutofit/>
        </a:bodyPr>
        <a:lstStyle/>
        <a:p>
          <a:pPr marL="0" lvl="0" indent="0" algn="l" defTabSz="933450">
            <a:lnSpc>
              <a:spcPct val="90000"/>
            </a:lnSpc>
            <a:spcBef>
              <a:spcPct val="0"/>
            </a:spcBef>
            <a:spcAft>
              <a:spcPct val="35000"/>
            </a:spcAft>
            <a:buNone/>
          </a:pPr>
          <a:r>
            <a:rPr lang="en-GB" sz="2100" kern="1200" dirty="0"/>
            <a:t>How</a:t>
          </a:r>
        </a:p>
        <a:p>
          <a:pPr marL="171450" lvl="1" indent="-171450" algn="l" defTabSz="711200">
            <a:lnSpc>
              <a:spcPct val="90000"/>
            </a:lnSpc>
            <a:spcBef>
              <a:spcPct val="0"/>
            </a:spcBef>
            <a:spcAft>
              <a:spcPct val="15000"/>
            </a:spcAft>
            <a:buChar char="•"/>
          </a:pPr>
          <a:r>
            <a:rPr lang="en-GB" sz="1600" kern="1200" dirty="0"/>
            <a:t>Language</a:t>
          </a:r>
        </a:p>
        <a:p>
          <a:pPr marL="171450" lvl="1" indent="-171450" algn="l" defTabSz="711200">
            <a:lnSpc>
              <a:spcPct val="90000"/>
            </a:lnSpc>
            <a:spcBef>
              <a:spcPct val="0"/>
            </a:spcBef>
            <a:spcAft>
              <a:spcPct val="15000"/>
            </a:spcAft>
            <a:buChar char="•"/>
          </a:pPr>
          <a:r>
            <a:rPr lang="en-GB" sz="1600" kern="1200" dirty="0"/>
            <a:t>Single or continuous process</a:t>
          </a:r>
        </a:p>
        <a:p>
          <a:pPr marL="171450" lvl="1" indent="-171450" algn="l" defTabSz="711200">
            <a:lnSpc>
              <a:spcPct val="90000"/>
            </a:lnSpc>
            <a:spcBef>
              <a:spcPct val="0"/>
            </a:spcBef>
            <a:spcAft>
              <a:spcPct val="15000"/>
            </a:spcAft>
            <a:buChar char="•"/>
          </a:pPr>
          <a:r>
            <a:rPr lang="en-GB" sz="1600" kern="1200" dirty="0"/>
            <a:t>Etc.</a:t>
          </a:r>
        </a:p>
      </dsp:txBody>
      <dsp:txXfrm>
        <a:off x="1301813" y="2778291"/>
        <a:ext cx="1843659" cy="16900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49027C-D7E7-403A-B7DA-6082B5EEB960}">
      <dsp:nvSpPr>
        <dsp:cNvPr id="0" name=""/>
        <dsp:cNvSpPr/>
      </dsp:nvSpPr>
      <dsp:spPr>
        <a:xfrm>
          <a:off x="2984301" y="1887339"/>
          <a:ext cx="1346596" cy="134659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Considerations</a:t>
          </a:r>
        </a:p>
      </dsp:txBody>
      <dsp:txXfrm>
        <a:off x="3181505" y="2084543"/>
        <a:ext cx="952188" cy="952188"/>
      </dsp:txXfrm>
    </dsp:sp>
    <dsp:sp modelId="{10CE1D0D-DACF-4129-BDEA-126D5AC4281D}">
      <dsp:nvSpPr>
        <dsp:cNvPr id="0" name=""/>
        <dsp:cNvSpPr/>
      </dsp:nvSpPr>
      <dsp:spPr>
        <a:xfrm rot="16200000">
          <a:off x="3514964" y="1397367"/>
          <a:ext cx="285271" cy="4578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3557755" y="1531726"/>
        <a:ext cx="199690" cy="274706"/>
      </dsp:txXfrm>
    </dsp:sp>
    <dsp:sp modelId="{323C37D6-92EB-49A2-B51E-828429A74CDD}">
      <dsp:nvSpPr>
        <dsp:cNvPr id="0" name=""/>
        <dsp:cNvSpPr/>
      </dsp:nvSpPr>
      <dsp:spPr>
        <a:xfrm>
          <a:off x="2984301" y="2494"/>
          <a:ext cx="1346596" cy="134659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Psychological effects on participants</a:t>
          </a:r>
        </a:p>
      </dsp:txBody>
      <dsp:txXfrm>
        <a:off x="3181505" y="199698"/>
        <a:ext cx="952188" cy="952188"/>
      </dsp:txXfrm>
    </dsp:sp>
    <dsp:sp modelId="{B325F423-54D8-40BC-B413-4BA430B299ED}">
      <dsp:nvSpPr>
        <dsp:cNvPr id="0" name=""/>
        <dsp:cNvSpPr/>
      </dsp:nvSpPr>
      <dsp:spPr>
        <a:xfrm rot="19800000">
          <a:off x="4324133" y="1864541"/>
          <a:ext cx="285271" cy="4578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4329866" y="1977504"/>
        <a:ext cx="199690" cy="274706"/>
      </dsp:txXfrm>
    </dsp:sp>
    <dsp:sp modelId="{4B3426B2-EF27-484E-99E2-992BA44329A2}">
      <dsp:nvSpPr>
        <dsp:cNvPr id="0" name=""/>
        <dsp:cNvSpPr/>
      </dsp:nvSpPr>
      <dsp:spPr>
        <a:xfrm>
          <a:off x="4616625" y="944916"/>
          <a:ext cx="1346596" cy="134659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Researcher effects on data collected</a:t>
          </a:r>
        </a:p>
      </dsp:txBody>
      <dsp:txXfrm>
        <a:off x="4813829" y="1142120"/>
        <a:ext cx="952188" cy="952188"/>
      </dsp:txXfrm>
    </dsp:sp>
    <dsp:sp modelId="{0F7955D7-81DF-4676-B64F-CCEFAEB11DE2}">
      <dsp:nvSpPr>
        <dsp:cNvPr id="0" name=""/>
        <dsp:cNvSpPr/>
      </dsp:nvSpPr>
      <dsp:spPr>
        <a:xfrm rot="1800000">
          <a:off x="4324133" y="2798890"/>
          <a:ext cx="285271" cy="4578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4329866" y="2869063"/>
        <a:ext cx="199690" cy="274706"/>
      </dsp:txXfrm>
    </dsp:sp>
    <dsp:sp modelId="{E960CDD2-71DB-4D20-812F-0C7B5BBC1615}">
      <dsp:nvSpPr>
        <dsp:cNvPr id="0" name=""/>
        <dsp:cNvSpPr/>
      </dsp:nvSpPr>
      <dsp:spPr>
        <a:xfrm>
          <a:off x="4616625" y="2829761"/>
          <a:ext cx="1346596" cy="134659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Incentivisation and biases samples</a:t>
          </a:r>
        </a:p>
      </dsp:txBody>
      <dsp:txXfrm>
        <a:off x="4813829" y="3026965"/>
        <a:ext cx="952188" cy="952188"/>
      </dsp:txXfrm>
    </dsp:sp>
    <dsp:sp modelId="{01D8088F-D347-4104-B581-8071E1D5499E}">
      <dsp:nvSpPr>
        <dsp:cNvPr id="0" name=""/>
        <dsp:cNvSpPr/>
      </dsp:nvSpPr>
      <dsp:spPr>
        <a:xfrm rot="5400000">
          <a:off x="3514964" y="3266064"/>
          <a:ext cx="285271" cy="4578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a:off x="3557755" y="3314842"/>
        <a:ext cx="199690" cy="274706"/>
      </dsp:txXfrm>
    </dsp:sp>
    <dsp:sp modelId="{83029ECD-7310-4F67-AA27-7FDB9CC1B459}">
      <dsp:nvSpPr>
        <dsp:cNvPr id="0" name=""/>
        <dsp:cNvSpPr/>
      </dsp:nvSpPr>
      <dsp:spPr>
        <a:xfrm>
          <a:off x="2984301" y="3772183"/>
          <a:ext cx="1346596" cy="134659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Gatekeeper restrictions</a:t>
          </a:r>
        </a:p>
      </dsp:txBody>
      <dsp:txXfrm>
        <a:off x="3181505" y="3969387"/>
        <a:ext cx="952188" cy="952188"/>
      </dsp:txXfrm>
    </dsp:sp>
    <dsp:sp modelId="{C77C3D6F-40E6-4F24-B4CF-8B22D001868A}">
      <dsp:nvSpPr>
        <dsp:cNvPr id="0" name=""/>
        <dsp:cNvSpPr/>
      </dsp:nvSpPr>
      <dsp:spPr>
        <a:xfrm rot="9000000">
          <a:off x="2705794" y="2798890"/>
          <a:ext cx="285271" cy="4578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rot="10800000">
        <a:off x="2785642" y="2869063"/>
        <a:ext cx="199690" cy="274706"/>
      </dsp:txXfrm>
    </dsp:sp>
    <dsp:sp modelId="{175147FF-A647-4FDE-BD94-8375CAD99BBD}">
      <dsp:nvSpPr>
        <dsp:cNvPr id="0" name=""/>
        <dsp:cNvSpPr/>
      </dsp:nvSpPr>
      <dsp:spPr>
        <a:xfrm>
          <a:off x="1351978" y="2829761"/>
          <a:ext cx="1346596" cy="134659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Anonymity and data recording</a:t>
          </a:r>
        </a:p>
      </dsp:txBody>
      <dsp:txXfrm>
        <a:off x="1549182" y="3026965"/>
        <a:ext cx="952188" cy="952188"/>
      </dsp:txXfrm>
    </dsp:sp>
    <dsp:sp modelId="{7C50D490-427B-47E1-8739-C3749EA1FFD7}">
      <dsp:nvSpPr>
        <dsp:cNvPr id="0" name=""/>
        <dsp:cNvSpPr/>
      </dsp:nvSpPr>
      <dsp:spPr>
        <a:xfrm rot="12600000">
          <a:off x="2705794" y="1864541"/>
          <a:ext cx="285271" cy="4578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rot="10800000">
        <a:off x="2785642" y="1977504"/>
        <a:ext cx="199690" cy="274706"/>
      </dsp:txXfrm>
    </dsp:sp>
    <dsp:sp modelId="{2F6C1BB1-9646-445E-B1BC-B8AA6AA486E7}">
      <dsp:nvSpPr>
        <dsp:cNvPr id="0" name=""/>
        <dsp:cNvSpPr/>
      </dsp:nvSpPr>
      <dsp:spPr>
        <a:xfrm>
          <a:off x="1351978" y="944916"/>
          <a:ext cx="1346596" cy="1346596"/>
        </a:xfrm>
        <a:prstGeom prst="ellipse">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en-GB" sz="1100" kern="1200" dirty="0"/>
            <a:t>Data access, storage, and sharing</a:t>
          </a:r>
        </a:p>
      </dsp:txBody>
      <dsp:txXfrm>
        <a:off x="1549182" y="1142120"/>
        <a:ext cx="952188" cy="952188"/>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25/11/2025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15481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25/11/2025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79050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BBD8BF-2575-4724-A891-B2B6674120ED}" type="datetimeFigureOut">
              <a:rPr lang="en-GB" smtClean="0"/>
              <a:t>25/11/2025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4106744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BBD8BF-2575-4724-A891-B2B6674120ED}" type="datetimeFigureOut">
              <a:rPr lang="en-GB" smtClean="0"/>
              <a:t>25/11/2025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50840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7"/>
            <a:ext cx="7315200" cy="4241866"/>
          </a:xfrm>
        </p:spPr>
        <p:txBody>
          <a:bodyPr anchor="t">
            <a:normAutofit/>
          </a:bodyPr>
          <a:lstStyle>
            <a:lvl1pPr>
              <a:defRPr sz="5900" b="0" spc="-100" baseline="0">
                <a:solidFill>
                  <a:schemeClr val="tx1">
                    <a:lumMod val="65000"/>
                    <a:lumOff val="35000"/>
                  </a:schemeClr>
                </a:solidFill>
              </a:defRPr>
            </a:lvl1pPr>
          </a:lstStyle>
          <a:p>
            <a:r>
              <a:rPr lang="en-US" dirty="0"/>
              <a:t>Click to edit Master title style</a:t>
            </a:r>
          </a:p>
        </p:txBody>
      </p:sp>
      <p:sp>
        <p:nvSpPr>
          <p:cNvPr id="4" name="Date Placeholder 3"/>
          <p:cNvSpPr>
            <a:spLocks noGrp="1"/>
          </p:cNvSpPr>
          <p:nvPr>
            <p:ph type="dt" sz="half" idx="10"/>
          </p:nvPr>
        </p:nvSpPr>
        <p:spPr/>
        <p:txBody>
          <a:bodyPr/>
          <a:lstStyle/>
          <a:p>
            <a:fld id="{CEBBD8BF-2575-4724-A891-B2B6674120ED}" type="datetimeFigureOut">
              <a:rPr lang="en-GB" smtClean="0"/>
              <a:t>25/11/2025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2218612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CEBBD8BF-2575-4724-A891-B2B6674120ED}" type="datetimeFigureOut">
              <a:rPr lang="en-GB" smtClean="0"/>
              <a:t>25/11/2025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14672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25/11/2025</a:t>
            </a:fld>
            <a:endParaRPr lang="en-GB"/>
          </a:p>
        </p:txBody>
      </p:sp>
      <p:sp>
        <p:nvSpPr>
          <p:cNvPr id="11" name="Footer Placeholder 10"/>
          <p:cNvSpPr>
            <a:spLocks noGrp="1"/>
          </p:cNvSpPr>
          <p:nvPr>
            <p:ph type="ftr" sz="quarter" idx="11"/>
          </p:nvPr>
        </p:nvSpPr>
        <p:spPr/>
        <p:txBody>
          <a:bodyPr/>
          <a:lstStyle/>
          <a:p>
            <a:endParaRPr lang="en-GB"/>
          </a:p>
        </p:txBody>
      </p:sp>
      <p:sp>
        <p:nvSpPr>
          <p:cNvPr id="12" name="Slide Number Placeholder 11"/>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613514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CEBBD8BF-2575-4724-A891-B2B6674120ED}" type="datetimeFigureOut">
              <a:rPr lang="en-GB" smtClean="0"/>
              <a:t>25/11/2025</a:t>
            </a:fld>
            <a:endParaRPr lang="en-GB"/>
          </a:p>
        </p:txBody>
      </p:sp>
      <p:sp>
        <p:nvSpPr>
          <p:cNvPr id="7" name="Footer Placeholder 6"/>
          <p:cNvSpPr>
            <a:spLocks noGrp="1"/>
          </p:cNvSpPr>
          <p:nvPr>
            <p:ph type="ftr" sz="quarter" idx="11"/>
          </p:nvPr>
        </p:nvSpPr>
        <p:spPr/>
        <p:txBody>
          <a:bodyPr/>
          <a:lstStyle/>
          <a:p>
            <a:endParaRPr lang="en-GB"/>
          </a:p>
        </p:txBody>
      </p:sp>
      <p:sp>
        <p:nvSpPr>
          <p:cNvPr id="8" name="Slide Number Placeholder 7"/>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272921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BBD8BF-2575-4724-A891-B2B6674120ED}" type="datetimeFigureOut">
              <a:rPr lang="en-GB" smtClean="0"/>
              <a:t>25/11/2025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37477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25/11/2025</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8660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CEBBD8BF-2575-4724-A891-B2B6674120ED}" type="datetimeFigureOut">
              <a:rPr lang="en-GB" smtClean="0"/>
              <a:t>25/11/2025</a:t>
            </a:fld>
            <a:endParaRPr lang="en-GB"/>
          </a:p>
        </p:txBody>
      </p:sp>
      <p:sp>
        <p:nvSpPr>
          <p:cNvPr id="9" name="Footer Placeholder 8"/>
          <p:cNvSpPr>
            <a:spLocks noGrp="1"/>
          </p:cNvSpPr>
          <p:nvPr>
            <p:ph type="ftr" sz="quarter" idx="11"/>
          </p:nvPr>
        </p:nvSpPr>
        <p:spPr>
          <a:xfrm>
            <a:off x="3499101" y="6356350"/>
            <a:ext cx="5911517" cy="365125"/>
          </a:xfrm>
        </p:spPr>
        <p:txBody>
          <a:bodyPr/>
          <a:lstStyle/>
          <a:p>
            <a:endParaRPr lang="en-GB"/>
          </a:p>
        </p:txBody>
      </p:sp>
      <p:sp>
        <p:nvSpPr>
          <p:cNvPr id="10" name="Slide Number Placeholder 9"/>
          <p:cNvSpPr>
            <a:spLocks noGrp="1"/>
          </p:cNvSpPr>
          <p:nvPr>
            <p:ph type="sldNum" sz="quarter" idx="12"/>
          </p:nvPr>
        </p:nvSpPr>
        <p:spPr/>
        <p:txBody>
          <a:bodyPr/>
          <a:lstStyle/>
          <a:p>
            <a:fld id="{4C80B1F7-B50E-4A47-9BC3-58516CFDBE5E}" type="slidenum">
              <a:rPr lang="en-GB" smtClean="0"/>
              <a:t>‹#›</a:t>
            </a:fld>
            <a:endParaRPr lang="en-GB"/>
          </a:p>
        </p:txBody>
      </p:sp>
    </p:spTree>
    <p:extLst>
      <p:ext uri="{BB962C8B-B14F-4D97-AF65-F5344CB8AC3E}">
        <p14:creationId xmlns:p14="http://schemas.microsoft.com/office/powerpoint/2010/main" val="60283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CEBBD8BF-2575-4724-A891-B2B6674120ED}" type="datetimeFigureOut">
              <a:rPr lang="en-GB" smtClean="0"/>
              <a:t>25/11/2025</a:t>
            </a:fld>
            <a:endParaRPr lang="en-GB"/>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GB"/>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C80B1F7-B50E-4A47-9BC3-58516CFDBE5E}" type="slidenum">
              <a:rPr lang="en-GB" smtClean="0"/>
              <a:t>‹#›</a:t>
            </a:fld>
            <a:endParaRPr lang="en-GB"/>
          </a:p>
        </p:txBody>
      </p:sp>
    </p:spTree>
    <p:extLst>
      <p:ext uri="{BB962C8B-B14F-4D97-AF65-F5344CB8AC3E}">
        <p14:creationId xmlns:p14="http://schemas.microsoft.com/office/powerpoint/2010/main" val="39982480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effrey.buckley@tus.i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media/media1.mp4"/><Relationship Id="rId1" Type="http://schemas.microsoft.com/office/2007/relationships/media" Target="../media/media1.mp4"/><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6B177-2C04-7E51-78B9-D23D6B180262}"/>
              </a:ext>
            </a:extLst>
          </p:cNvPr>
          <p:cNvSpPr>
            <a:spLocks noGrp="1"/>
          </p:cNvSpPr>
          <p:nvPr>
            <p:ph type="ctrTitle"/>
          </p:nvPr>
        </p:nvSpPr>
        <p:spPr>
          <a:xfrm>
            <a:off x="1069847" y="1298448"/>
            <a:ext cx="7787281" cy="3255264"/>
          </a:xfrm>
        </p:spPr>
        <p:txBody>
          <a:bodyPr>
            <a:normAutofit fontScale="90000"/>
          </a:bodyPr>
          <a:lstStyle/>
          <a:p>
            <a:r>
              <a:rPr lang="en-US" dirty="0"/>
              <a:t>Informed consent, ethical recruitment, data collection, and engagement with the public</a:t>
            </a:r>
            <a:endParaRPr lang="en-GB" dirty="0"/>
          </a:p>
        </p:txBody>
      </p:sp>
      <p:sp>
        <p:nvSpPr>
          <p:cNvPr id="3" name="Subtitle 2">
            <a:extLst>
              <a:ext uri="{FF2B5EF4-FFF2-40B4-BE49-F238E27FC236}">
                <a16:creationId xmlns:a16="http://schemas.microsoft.com/office/drawing/2014/main" id="{5ABB8054-27A2-0C35-048A-11E2EBB8387D}"/>
              </a:ext>
            </a:extLst>
          </p:cNvPr>
          <p:cNvSpPr>
            <a:spLocks noGrp="1"/>
          </p:cNvSpPr>
          <p:nvPr>
            <p:ph type="subTitle" idx="1"/>
          </p:nvPr>
        </p:nvSpPr>
        <p:spPr/>
        <p:txBody>
          <a:bodyPr/>
          <a:lstStyle/>
          <a:p>
            <a:r>
              <a:rPr lang="en-GB" dirty="0"/>
              <a:t>Dr Jeff Buckley, PhD.</a:t>
            </a:r>
          </a:p>
          <a:p>
            <a:r>
              <a:rPr lang="en-GB" dirty="0">
                <a:hlinkClick r:id="rId2"/>
              </a:rPr>
              <a:t>Jeffrey.buckley@tus.ie</a:t>
            </a:r>
            <a:r>
              <a:rPr lang="en-GB" dirty="0"/>
              <a:t> </a:t>
            </a:r>
          </a:p>
        </p:txBody>
      </p:sp>
    </p:spTree>
    <p:extLst>
      <p:ext uri="{BB962C8B-B14F-4D97-AF65-F5344CB8AC3E}">
        <p14:creationId xmlns:p14="http://schemas.microsoft.com/office/powerpoint/2010/main" val="159107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A social science example</a:t>
            </a:r>
          </a:p>
        </p:txBody>
      </p:sp>
      <p:pic>
        <p:nvPicPr>
          <p:cNvPr id="3" name="Content Placeholder 2">
            <a:extLst>
              <a:ext uri="{FF2B5EF4-FFF2-40B4-BE49-F238E27FC236}">
                <a16:creationId xmlns:a16="http://schemas.microsoft.com/office/drawing/2014/main" id="{229B85C9-3EAA-B460-4BF6-51BC7DB36B5E}"/>
              </a:ext>
            </a:extLst>
          </p:cNvPr>
          <p:cNvPicPr>
            <a:picLocks noGrp="1" noChangeAspect="1"/>
          </p:cNvPicPr>
          <p:nvPr>
            <p:ph idx="1"/>
          </p:nvPr>
        </p:nvPicPr>
        <p:blipFill>
          <a:blip r:embed="rId2">
            <a:clrChange>
              <a:clrFrom>
                <a:srgbClr val="FFFFFF"/>
              </a:clrFrom>
              <a:clrTo>
                <a:srgbClr val="FFFFFF">
                  <a:alpha val="0"/>
                </a:srgbClr>
              </a:clrTo>
            </a:clrChange>
          </a:blip>
          <a:stretch>
            <a:fillRect/>
          </a:stretch>
        </p:blipFill>
        <p:spPr>
          <a:xfrm>
            <a:off x="3937449" y="797298"/>
            <a:ext cx="7410862" cy="5253878"/>
          </a:xfrm>
          <a:prstGeom prst="rect">
            <a:avLst/>
          </a:prstGeom>
        </p:spPr>
      </p:pic>
    </p:spTree>
    <p:extLst>
      <p:ext uri="{BB962C8B-B14F-4D97-AF65-F5344CB8AC3E}">
        <p14:creationId xmlns:p14="http://schemas.microsoft.com/office/powerpoint/2010/main" val="29557066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A software research example</a:t>
            </a:r>
          </a:p>
        </p:txBody>
      </p:sp>
      <p:pic>
        <p:nvPicPr>
          <p:cNvPr id="6" name="Ea6A1s3XkAIw7zy">
            <a:hlinkClick r:id="" action="ppaction://media"/>
            <a:extLst>
              <a:ext uri="{FF2B5EF4-FFF2-40B4-BE49-F238E27FC236}">
                <a16:creationId xmlns:a16="http://schemas.microsoft.com/office/drawing/2014/main" id="{6CF91588-4080-81E9-D5C8-F632658CDA97}"/>
              </a:ext>
            </a:extLst>
          </p:cNvPr>
          <p:cNvPicPr>
            <a:picLocks noGrp="1" noChangeAspect="1"/>
          </p:cNvPicPr>
          <p:nvPr>
            <p:ph idx="1"/>
            <a:videoFile r:link="rId2"/>
            <p:extLst>
              <p:ext uri="{DAA4B4D4-6D71-4841-9C94-3DE7FCFB9230}">
                <p14:media xmlns:p14="http://schemas.microsoft.com/office/powerpoint/2010/main" r:embed="rId1"/>
              </p:ext>
            </p:extLst>
          </p:nvPr>
        </p:nvPicPr>
        <p:blipFill>
          <a:blip r:embed="rId4"/>
          <a:stretch>
            <a:fillRect/>
          </a:stretch>
        </p:blipFill>
        <p:spPr>
          <a:xfrm>
            <a:off x="4965700" y="863600"/>
            <a:ext cx="5121275" cy="5121275"/>
          </a:xfrm>
        </p:spPr>
      </p:pic>
    </p:spTree>
    <p:extLst>
      <p:ext uri="{BB962C8B-B14F-4D97-AF65-F5344CB8AC3E}">
        <p14:creationId xmlns:p14="http://schemas.microsoft.com/office/powerpoint/2010/main" val="2429367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0070"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A software research example</a:t>
            </a:r>
          </a:p>
        </p:txBody>
      </p:sp>
      <p:pic>
        <p:nvPicPr>
          <p:cNvPr id="1026" name="Picture 2" descr="Image">
            <a:extLst>
              <a:ext uri="{FF2B5EF4-FFF2-40B4-BE49-F238E27FC236}">
                <a16:creationId xmlns:a16="http://schemas.microsoft.com/office/drawing/2014/main" id="{9F0DC20C-1F72-DE27-C174-4A0FE2BF4C85}"/>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783588" y="1514475"/>
            <a:ext cx="7485500" cy="3819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1847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7"/>
            <a:ext cx="4705801" cy="4241741"/>
          </a:xfrm>
        </p:spPr>
        <p:txBody>
          <a:bodyPr vert="horz" lIns="91440" tIns="45720" rIns="91440" bIns="45720" rtlCol="0" anchor="b">
            <a:normAutofit fontScale="90000"/>
          </a:bodyPr>
          <a:lstStyle/>
          <a:p>
            <a:r>
              <a:rPr lang="en-US" sz="5500" spc="-100" dirty="0"/>
              <a:t>Can you think of how a data sample could be biased or unethical in your field?</a:t>
            </a:r>
          </a:p>
        </p:txBody>
      </p:sp>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pic>
        <p:nvPicPr>
          <p:cNvPr id="5" name="Content Placeholder 4" descr="Question Mark with solid fill">
            <a:extLst>
              <a:ext uri="{FF2B5EF4-FFF2-40B4-BE49-F238E27FC236}">
                <a16:creationId xmlns:a16="http://schemas.microsoft.com/office/drawing/2014/main" id="{C3FDAFEC-5BAB-69D7-F576-713F4C1790CF}"/>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08974" y="1195574"/>
            <a:ext cx="4344614" cy="4344614"/>
          </a:xfrm>
        </p:spPr>
      </p:pic>
    </p:spTree>
    <p:extLst>
      <p:ext uri="{BB962C8B-B14F-4D97-AF65-F5344CB8AC3E}">
        <p14:creationId xmlns:p14="http://schemas.microsoft.com/office/powerpoint/2010/main" val="3548269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Ethical data collection</a:t>
            </a:r>
            <a:endParaRPr lang="en-GB" dirty="0"/>
          </a:p>
        </p:txBody>
      </p:sp>
    </p:spTree>
    <p:extLst>
      <p:ext uri="{BB962C8B-B14F-4D97-AF65-F5344CB8AC3E}">
        <p14:creationId xmlns:p14="http://schemas.microsoft.com/office/powerpoint/2010/main" val="2855932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Considerations</a:t>
            </a:r>
          </a:p>
        </p:txBody>
      </p:sp>
      <p:graphicFrame>
        <p:nvGraphicFramePr>
          <p:cNvPr id="3" name="Content Placeholder 2">
            <a:extLst>
              <a:ext uri="{FF2B5EF4-FFF2-40B4-BE49-F238E27FC236}">
                <a16:creationId xmlns:a16="http://schemas.microsoft.com/office/drawing/2014/main" id="{68B1BDDC-F086-7AA8-EC3C-AC7B009A8AF5}"/>
              </a:ext>
            </a:extLst>
          </p:cNvPr>
          <p:cNvGraphicFramePr>
            <a:graphicFrameLocks noGrp="1"/>
          </p:cNvGraphicFramePr>
          <p:nvPr>
            <p:ph idx="1"/>
            <p:extLst>
              <p:ext uri="{D42A27DB-BD31-4B8C-83A1-F6EECF244321}">
                <p14:modId xmlns:p14="http://schemas.microsoft.com/office/powerpoint/2010/main" val="707477710"/>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9453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The researcher as an ambassador and dealing with unexpected situations</a:t>
            </a:r>
            <a:endParaRPr lang="en-GB" dirty="0"/>
          </a:p>
        </p:txBody>
      </p:sp>
    </p:spTree>
    <p:extLst>
      <p:ext uri="{BB962C8B-B14F-4D97-AF65-F5344CB8AC3E}">
        <p14:creationId xmlns:p14="http://schemas.microsoft.com/office/powerpoint/2010/main" val="2629929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Ethical dilemma</a:t>
            </a:r>
          </a:p>
        </p:txBody>
      </p:sp>
      <p:pic>
        <p:nvPicPr>
          <p:cNvPr id="6" name="Content Placeholder 5">
            <a:extLst>
              <a:ext uri="{FF2B5EF4-FFF2-40B4-BE49-F238E27FC236}">
                <a16:creationId xmlns:a16="http://schemas.microsoft.com/office/drawing/2014/main" id="{8610DD87-3104-8BF0-0BF4-110A1E3BED0B}"/>
              </a:ext>
            </a:extLst>
          </p:cNvPr>
          <p:cNvPicPr>
            <a:picLocks noGrp="1" noChangeAspect="1"/>
          </p:cNvPicPr>
          <p:nvPr>
            <p:ph idx="1"/>
          </p:nvPr>
        </p:nvPicPr>
        <p:blipFill>
          <a:blip r:embed="rId2">
            <a:clrChange>
              <a:clrFrom>
                <a:srgbClr val="FFFFFF"/>
              </a:clrFrom>
              <a:clrTo>
                <a:srgbClr val="FFFFFF">
                  <a:alpha val="0"/>
                </a:srgbClr>
              </a:clrTo>
            </a:clrChange>
          </a:blip>
          <a:stretch>
            <a:fillRect/>
          </a:stretch>
        </p:blipFill>
        <p:spPr>
          <a:xfrm>
            <a:off x="4143171" y="940734"/>
            <a:ext cx="6981488" cy="4967008"/>
          </a:xfrm>
          <a:prstGeom prst="rect">
            <a:avLst/>
          </a:prstGeom>
        </p:spPr>
      </p:pic>
    </p:spTree>
    <p:extLst>
      <p:ext uri="{BB962C8B-B14F-4D97-AF65-F5344CB8AC3E}">
        <p14:creationId xmlns:p14="http://schemas.microsoft.com/office/powerpoint/2010/main" val="1496850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Informed consent and covert research methods</a:t>
            </a:r>
            <a:endParaRPr lang="en-GB" dirty="0"/>
          </a:p>
        </p:txBody>
      </p:sp>
    </p:spTree>
    <p:extLst>
      <p:ext uri="{BB962C8B-B14F-4D97-AF65-F5344CB8AC3E}">
        <p14:creationId xmlns:p14="http://schemas.microsoft.com/office/powerpoint/2010/main" val="3668577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B8424AB-D56B-4256-866A-5B54DE93C2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12" name="Rectangle 11">
            <a:extLst>
              <a:ext uri="{FF2B5EF4-FFF2-40B4-BE49-F238E27FC236}">
                <a16:creationId xmlns:a16="http://schemas.microsoft.com/office/drawing/2014/main" id="{FC999C28-AD33-4EB7-A5F1-C06D10A5FD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useBgFill="1">
        <p:nvSpPr>
          <p:cNvPr id="14" name="Rectangle 13">
            <a:extLst>
              <a:ext uri="{FF2B5EF4-FFF2-40B4-BE49-F238E27FC236}">
                <a16:creationId xmlns:a16="http://schemas.microsoft.com/office/drawing/2014/main" id="{69373E92-F88D-4F0A-94DF-393703E7D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938" y="46653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16" name="Rectangle 15">
            <a:extLst>
              <a:ext uri="{FF2B5EF4-FFF2-40B4-BE49-F238E27FC236}">
                <a16:creationId xmlns:a16="http://schemas.microsoft.com/office/drawing/2014/main" id="{C629DAA0-ADF6-43FD-9C99-483F722B5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609288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2" name="Title 1">
            <a:extLst>
              <a:ext uri="{FF2B5EF4-FFF2-40B4-BE49-F238E27FC236}">
                <a16:creationId xmlns:a16="http://schemas.microsoft.com/office/drawing/2014/main" id="{481ACA74-ED9E-ED14-EBFA-47BB7E50FCB3}"/>
              </a:ext>
            </a:extLst>
          </p:cNvPr>
          <p:cNvSpPr>
            <a:spLocks noGrp="1"/>
          </p:cNvSpPr>
          <p:nvPr>
            <p:ph type="title"/>
          </p:nvPr>
        </p:nvSpPr>
        <p:spPr>
          <a:xfrm>
            <a:off x="1069848" y="1298447"/>
            <a:ext cx="4705801" cy="3938143"/>
          </a:xfrm>
        </p:spPr>
        <p:txBody>
          <a:bodyPr vert="horz" lIns="91440" tIns="45720" rIns="91440" bIns="45720" rtlCol="0" anchor="b">
            <a:normAutofit/>
          </a:bodyPr>
          <a:lstStyle/>
          <a:p>
            <a:r>
              <a:rPr lang="en-US" sz="5500" spc="-100" dirty="0"/>
              <a:t>Case Study</a:t>
            </a:r>
            <a:br>
              <a:rPr lang="en-US" sz="5500" spc="-100" dirty="0"/>
            </a:br>
            <a:br>
              <a:rPr lang="en-US" sz="5500" spc="-100" dirty="0"/>
            </a:br>
            <a:r>
              <a:rPr lang="en-US" sz="5500" spc="-100" dirty="0"/>
              <a:t>Reading </a:t>
            </a:r>
            <a:r>
              <a:rPr lang="en-US" sz="5500" spc="-100" dirty="0" err="1"/>
              <a:t>Vercellini</a:t>
            </a:r>
            <a:r>
              <a:rPr lang="en-US" sz="5500" spc="-100" dirty="0"/>
              <a:t> et al. (2013)</a:t>
            </a:r>
          </a:p>
        </p:txBody>
      </p:sp>
      <p:sp>
        <p:nvSpPr>
          <p:cNvPr id="18" name="Rectangle 17">
            <a:extLst>
              <a:ext uri="{FF2B5EF4-FFF2-40B4-BE49-F238E27FC236}">
                <a16:creationId xmlns:a16="http://schemas.microsoft.com/office/drawing/2014/main" id="{F32C8C35-BF44-4CFB-9754-81F07C981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4" name="Content Placeholder 3">
            <a:extLst>
              <a:ext uri="{FF2B5EF4-FFF2-40B4-BE49-F238E27FC236}">
                <a16:creationId xmlns:a16="http://schemas.microsoft.com/office/drawing/2014/main" id="{4335448B-BAA4-A4F1-57FE-5AB90215DC9F}"/>
              </a:ext>
            </a:extLst>
          </p:cNvPr>
          <p:cNvSpPr>
            <a:spLocks noGrp="1"/>
          </p:cNvSpPr>
          <p:nvPr>
            <p:ph idx="1"/>
          </p:nvPr>
        </p:nvSpPr>
        <p:spPr>
          <a:xfrm>
            <a:off x="6463553" y="864107"/>
            <a:ext cx="5035071" cy="5008791"/>
          </a:xfrm>
        </p:spPr>
        <p:txBody>
          <a:bodyPr>
            <a:normAutofit/>
          </a:bodyPr>
          <a:lstStyle/>
          <a:p>
            <a:r>
              <a:rPr lang="en-GB" dirty="0"/>
              <a:t>This activity is to read a case study on a retracted article which employed covert research methods.</a:t>
            </a:r>
          </a:p>
          <a:p>
            <a:r>
              <a:rPr lang="en-GB" dirty="0"/>
              <a:t>Its purpose is to give context to a conversation on informed consent in research.</a:t>
            </a:r>
          </a:p>
          <a:p>
            <a:r>
              <a:rPr lang="en-GB" dirty="0"/>
              <a:t>The article and retraction notice are available on the module Moodle site.</a:t>
            </a:r>
          </a:p>
        </p:txBody>
      </p:sp>
    </p:spTree>
    <p:extLst>
      <p:ext uri="{BB962C8B-B14F-4D97-AF65-F5344CB8AC3E}">
        <p14:creationId xmlns:p14="http://schemas.microsoft.com/office/powerpoint/2010/main" val="2130808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Theoretical perspective</a:t>
            </a:r>
          </a:p>
        </p:txBody>
      </p:sp>
      <p:pic>
        <p:nvPicPr>
          <p:cNvPr id="3" name="Content Placeholder 2">
            <a:extLst>
              <a:ext uri="{FF2B5EF4-FFF2-40B4-BE49-F238E27FC236}">
                <a16:creationId xmlns:a16="http://schemas.microsoft.com/office/drawing/2014/main" id="{9090AA08-22FB-CE51-72F0-F9BA5C957258}"/>
              </a:ext>
            </a:extLst>
          </p:cNvPr>
          <p:cNvPicPr>
            <a:picLocks noGrp="1" noChangeAspect="1"/>
          </p:cNvPicPr>
          <p:nvPr>
            <p:ph idx="1"/>
          </p:nvPr>
        </p:nvPicPr>
        <p:blipFill>
          <a:blip r:embed="rId2">
            <a:clrChange>
              <a:clrFrom>
                <a:srgbClr val="FFFFFF"/>
              </a:clrFrom>
              <a:clrTo>
                <a:srgbClr val="FFFFFF">
                  <a:alpha val="0"/>
                </a:srgbClr>
              </a:clrTo>
            </a:clrChange>
          </a:blip>
          <a:stretch>
            <a:fillRect/>
          </a:stretch>
        </p:blipFill>
        <p:spPr>
          <a:xfrm>
            <a:off x="3933396" y="1191745"/>
            <a:ext cx="7452584" cy="4464984"/>
          </a:xfrm>
          <a:prstGeom prst="rect">
            <a:avLst/>
          </a:prstGeom>
        </p:spPr>
      </p:pic>
    </p:spTree>
    <p:extLst>
      <p:ext uri="{BB962C8B-B14F-4D97-AF65-F5344CB8AC3E}">
        <p14:creationId xmlns:p14="http://schemas.microsoft.com/office/powerpoint/2010/main" val="2605380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EA01E5-0381-3985-A3C3-301C319931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DC78EC-5ECD-265F-BD06-2A0C52AA5866}"/>
              </a:ext>
            </a:extLst>
          </p:cNvPr>
          <p:cNvSpPr>
            <a:spLocks noGrp="1"/>
          </p:cNvSpPr>
          <p:nvPr>
            <p:ph type="title"/>
          </p:nvPr>
        </p:nvSpPr>
        <p:spPr/>
        <p:txBody>
          <a:bodyPr>
            <a:normAutofit/>
          </a:bodyPr>
          <a:lstStyle/>
          <a:p>
            <a:r>
              <a:rPr lang="en-GB" dirty="0"/>
              <a:t>Trolley problem</a:t>
            </a:r>
          </a:p>
        </p:txBody>
      </p:sp>
      <p:pic>
        <p:nvPicPr>
          <p:cNvPr id="1026" name="Picture 2" descr="The Trolley Problem and autonomous flight">
            <a:extLst>
              <a:ext uri="{FF2B5EF4-FFF2-40B4-BE49-F238E27FC236}">
                <a16:creationId xmlns:a16="http://schemas.microsoft.com/office/drawing/2014/main" id="{0D449DE6-2E39-FE4E-DB5D-98D202541B7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51338" y="1309687"/>
            <a:ext cx="6350000" cy="4229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5803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Ethical dilemma</a:t>
            </a:r>
          </a:p>
        </p:txBody>
      </p:sp>
      <p:sp>
        <p:nvSpPr>
          <p:cNvPr id="5" name="Content Placeholder 4">
            <a:extLst>
              <a:ext uri="{FF2B5EF4-FFF2-40B4-BE49-F238E27FC236}">
                <a16:creationId xmlns:a16="http://schemas.microsoft.com/office/drawing/2014/main" id="{EF254700-D7B2-2DFF-3540-6043EA2825D7}"/>
              </a:ext>
            </a:extLst>
          </p:cNvPr>
          <p:cNvSpPr>
            <a:spLocks noGrp="1"/>
          </p:cNvSpPr>
          <p:nvPr>
            <p:ph idx="1"/>
          </p:nvPr>
        </p:nvSpPr>
        <p:spPr/>
        <p:txBody>
          <a:bodyPr/>
          <a:lstStyle/>
          <a:p>
            <a:r>
              <a:rPr lang="en-US" dirty="0"/>
              <a:t>Suppose that a research project was designed to investigate the extent of age discrimination in employment practices. More specifically, the project wished to investigate different types of retail outlets and to explore whether they selectively recruited employees from a particular age band. Initially the lead researchers adopted an open approach to the research, telephoning the managers of a range of companies to ask for an appointment to discuss recruitment practices. Let us suppose that in each case the company refused to make an appointment, citing the reason that it was company policy not to discuss recruitment policy and strategies. The researchers continued to feel that based on anecdotal information, it was a reasonable hypothesis that some retail companies recruited employees of a certain age category. The researchers decided to employ covert methods, in order to investigate the recruitment strategies used.</a:t>
            </a:r>
          </a:p>
        </p:txBody>
      </p:sp>
    </p:spTree>
    <p:extLst>
      <p:ext uri="{BB962C8B-B14F-4D97-AF65-F5344CB8AC3E}">
        <p14:creationId xmlns:p14="http://schemas.microsoft.com/office/powerpoint/2010/main" val="2731000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Informed consent</a:t>
            </a:r>
          </a:p>
        </p:txBody>
      </p:sp>
      <p:sp>
        <p:nvSpPr>
          <p:cNvPr id="4" name="Content Placeholder 3">
            <a:extLst>
              <a:ext uri="{FF2B5EF4-FFF2-40B4-BE49-F238E27FC236}">
                <a16:creationId xmlns:a16="http://schemas.microsoft.com/office/drawing/2014/main" id="{9198C0E5-5924-D900-4FBB-4DD5E7807CBD}"/>
              </a:ext>
            </a:extLst>
          </p:cNvPr>
          <p:cNvSpPr>
            <a:spLocks noGrp="1"/>
          </p:cNvSpPr>
          <p:nvPr>
            <p:ph idx="1"/>
          </p:nvPr>
        </p:nvSpPr>
        <p:spPr/>
        <p:txBody>
          <a:bodyPr/>
          <a:lstStyle/>
          <a:p>
            <a:r>
              <a:rPr lang="en-US" dirty="0"/>
              <a:t>A central feature of human subjects research ethics is the principle that participants should be </a:t>
            </a:r>
            <a:r>
              <a:rPr lang="en-US" b="1" dirty="0"/>
              <a:t>fully informed</a:t>
            </a:r>
            <a:r>
              <a:rPr lang="en-US" dirty="0"/>
              <a:t> about a research project before they assent to taking part.</a:t>
            </a:r>
          </a:p>
          <a:p>
            <a:r>
              <a:rPr lang="en-US" dirty="0"/>
              <a:t>This principle is usually known as </a:t>
            </a:r>
            <a:r>
              <a:rPr lang="en-US" b="1" dirty="0"/>
              <a:t>informed consent</a:t>
            </a:r>
            <a:r>
              <a:rPr lang="en-US" dirty="0"/>
              <a:t>.</a:t>
            </a:r>
          </a:p>
          <a:p>
            <a:r>
              <a:rPr lang="en-US" dirty="0"/>
              <a:t>There would potentially be an almost unlimited amount of information that could be passed on to possible respondents. In practical terms we would have to stop somewhere. As a broad definition of ‘fully informed’, we might say that it should include </a:t>
            </a:r>
            <a:r>
              <a:rPr lang="en-US" b="1" dirty="0"/>
              <a:t>any information which a participant might conceivably need in order to make a decision about whether or not to participate</a:t>
            </a:r>
            <a:r>
              <a:rPr lang="en-US" dirty="0"/>
              <a:t>.</a:t>
            </a:r>
          </a:p>
        </p:txBody>
      </p:sp>
    </p:spTree>
    <p:extLst>
      <p:ext uri="{BB962C8B-B14F-4D97-AF65-F5344CB8AC3E}">
        <p14:creationId xmlns:p14="http://schemas.microsoft.com/office/powerpoint/2010/main" val="4284813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C41F-F30B-B708-9DBE-7838867E43AF}"/>
              </a:ext>
            </a:extLst>
          </p:cNvPr>
          <p:cNvSpPr>
            <a:spLocks noGrp="1"/>
          </p:cNvSpPr>
          <p:nvPr>
            <p:ph type="title"/>
          </p:nvPr>
        </p:nvSpPr>
        <p:spPr/>
        <p:txBody>
          <a:bodyPr>
            <a:normAutofit/>
          </a:bodyPr>
          <a:lstStyle/>
          <a:p>
            <a:r>
              <a:rPr lang="en-GB" dirty="0"/>
              <a:t>Informed consent</a:t>
            </a:r>
          </a:p>
        </p:txBody>
      </p:sp>
      <p:graphicFrame>
        <p:nvGraphicFramePr>
          <p:cNvPr id="3" name="Content Placeholder 2">
            <a:extLst>
              <a:ext uri="{FF2B5EF4-FFF2-40B4-BE49-F238E27FC236}">
                <a16:creationId xmlns:a16="http://schemas.microsoft.com/office/drawing/2014/main" id="{32F468EC-E52F-78DA-9E3E-A891EC1B20FB}"/>
              </a:ext>
            </a:extLst>
          </p:cNvPr>
          <p:cNvGraphicFramePr>
            <a:graphicFrameLocks noGrp="1"/>
          </p:cNvGraphicFramePr>
          <p:nvPr>
            <p:ph idx="1"/>
            <p:extLst>
              <p:ext uri="{D42A27DB-BD31-4B8C-83A1-F6EECF244321}">
                <p14:modId xmlns:p14="http://schemas.microsoft.com/office/powerpoint/2010/main" val="2783101272"/>
              </p:ext>
            </p:extLst>
          </p:nvPr>
        </p:nvGraphicFramePr>
        <p:xfrm>
          <a:off x="3868738" y="863600"/>
          <a:ext cx="7315200" cy="5121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5706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5BB9D-D4CC-CB3A-C2B3-F4ED0C4B30B8}"/>
              </a:ext>
            </a:extLst>
          </p:cNvPr>
          <p:cNvSpPr>
            <a:spLocks noGrp="1"/>
          </p:cNvSpPr>
          <p:nvPr>
            <p:ph type="title"/>
          </p:nvPr>
        </p:nvSpPr>
        <p:spPr/>
        <p:txBody>
          <a:bodyPr/>
          <a:lstStyle/>
          <a:p>
            <a:r>
              <a:rPr lang="en-US" dirty="0"/>
              <a:t>Ethical research samples</a:t>
            </a:r>
            <a:endParaRPr lang="en-GB" dirty="0"/>
          </a:p>
        </p:txBody>
      </p:sp>
    </p:spTree>
    <p:extLst>
      <p:ext uri="{BB962C8B-B14F-4D97-AF65-F5344CB8AC3E}">
        <p14:creationId xmlns:p14="http://schemas.microsoft.com/office/powerpoint/2010/main" val="1502002732"/>
      </p:ext>
    </p:extLst>
  </p:cSld>
  <p:clrMapOvr>
    <a:masterClrMapping/>
  </p:clrMapOvr>
</p:sld>
</file>

<file path=ppt/theme/theme1.xml><?xml version="1.0" encoding="utf-8"?>
<a:theme xmlns:a="http://schemas.openxmlformats.org/drawingml/2006/main" name="Frame">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D95AE09B-F02E-4A8A-98F0-B6016EA31B8E}">
  <we:reference id="3e0fcce7-415c-4081-926c-b4e449c650e4" version="1.1.0.2" store="EXCatalog" storeType="EXCatalog"/>
  <we:alternateReferences>
    <we:reference id="WA200004709" version="1.1.0.2" store="en-IE"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Frame</Template>
  <TotalTime>147</TotalTime>
  <Words>450</Words>
  <Application>Microsoft Office PowerPoint</Application>
  <PresentationFormat>Widescreen</PresentationFormat>
  <Paragraphs>44</Paragraphs>
  <Slides>17</Slides>
  <Notes>0</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Corbel</vt:lpstr>
      <vt:lpstr>Wingdings 2</vt:lpstr>
      <vt:lpstr>Frame</vt:lpstr>
      <vt:lpstr>Informed consent, ethical recruitment, data collection, and engagement with the public</vt:lpstr>
      <vt:lpstr>Informed consent and covert research methods</vt:lpstr>
      <vt:lpstr>Case Study  Reading Vercellini et al. (2013)</vt:lpstr>
      <vt:lpstr>Theoretical perspective</vt:lpstr>
      <vt:lpstr>Trolley problem</vt:lpstr>
      <vt:lpstr>Ethical dilemma</vt:lpstr>
      <vt:lpstr>Informed consent</vt:lpstr>
      <vt:lpstr>Informed consent</vt:lpstr>
      <vt:lpstr>Ethical research samples</vt:lpstr>
      <vt:lpstr>A social science example</vt:lpstr>
      <vt:lpstr>A software research example</vt:lpstr>
      <vt:lpstr>A software research example</vt:lpstr>
      <vt:lpstr>Can you think of how a data sample could be biased or unethical in your field?</vt:lpstr>
      <vt:lpstr>Ethical data collection</vt:lpstr>
      <vt:lpstr>Considerations</vt:lpstr>
      <vt:lpstr>The researcher as an ambassador and dealing with unexpected situations</vt:lpstr>
      <vt:lpstr>Ethical dilemma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roles of higher education institutions and academics</dc:title>
  <dc:creator>Jeffrey Buckley</dc:creator>
  <cp:lastModifiedBy>Jeffrey Buckley</cp:lastModifiedBy>
  <cp:revision>5</cp:revision>
  <dcterms:created xsi:type="dcterms:W3CDTF">2024-02-12T14:49:44Z</dcterms:created>
  <dcterms:modified xsi:type="dcterms:W3CDTF">2025-11-25T10:33:28Z</dcterms:modified>
</cp:coreProperties>
</file>